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6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C3EA6F-9F03-4326-B2C3-662EB27DDC44}" v="1" dt="2022-05-21T12:05:27.87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21B105-Maddineni 2021-BTECH-ELCOMENG" userId="S::maddineni.sc21b105@ug.iist.ac.in::1cb5dace-6534-41d7-8d63-68a3b36d0967" providerId="AD" clId="Web-{F0C3EA6F-9F03-4326-B2C3-662EB27DDC44}"/>
    <pc:docChg chg="modSld">
      <pc:chgData name="SC21B105-Maddineni 2021-BTECH-ELCOMENG" userId="S::maddineni.sc21b105@ug.iist.ac.in::1cb5dace-6534-41d7-8d63-68a3b36d0967" providerId="AD" clId="Web-{F0C3EA6F-9F03-4326-B2C3-662EB27DDC44}" dt="2022-05-21T12:05:27.876" v="0"/>
      <pc:docMkLst>
        <pc:docMk/>
      </pc:docMkLst>
      <pc:sldChg chg="addSp">
        <pc:chgData name="SC21B105-Maddineni 2021-BTECH-ELCOMENG" userId="S::maddineni.sc21b105@ug.iist.ac.in::1cb5dace-6534-41d7-8d63-68a3b36d0967" providerId="AD" clId="Web-{F0C3EA6F-9F03-4326-B2C3-662EB27DDC44}" dt="2022-05-21T12:05:27.876" v="0"/>
        <pc:sldMkLst>
          <pc:docMk/>
          <pc:sldMk cId="0" sldId="256"/>
        </pc:sldMkLst>
        <pc:spChg chg="add">
          <ac:chgData name="SC21B105-Maddineni 2021-BTECH-ELCOMENG" userId="S::maddineni.sc21b105@ug.iist.ac.in::1cb5dace-6534-41d7-8d63-68a3b36d0967" providerId="AD" clId="Web-{F0C3EA6F-9F03-4326-B2C3-662EB27DDC44}" dt="2022-05-21T12:05:27.876" v="0"/>
          <ac:spMkLst>
            <pc:docMk/>
            <pc:sldMk cId="0" sldId="256"/>
            <ac:spMk id="2" creationId="{D62654F2-43D5-7AE0-4EEF-8C2DEC01107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1143000" y="685800"/>
            <a:ext cx="4572000" cy="3429000"/>
          </a:xfrm>
          <a:prstGeom prst="rect">
            <a:avLst/>
          </a:prstGeom>
        </p:spPr>
        <p:txBody>
          <a:bodyPr/>
          <a:lstStyle/>
          <a:p>
            <a:endParaRPr/>
          </a:p>
        </p:txBody>
      </p:sp>
      <p:sp>
        <p:nvSpPr>
          <p:cNvPr id="180" name="Shape 18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22"/>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949853" y="0"/>
            <a:ext cx="14904506" cy="99441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650239" y="390596"/>
            <a:ext cx="11704322" cy="1625601"/>
          </a:xfrm>
          <a:prstGeom prst="rect">
            <a:avLst/>
          </a:prstGeom>
        </p:spPr>
        <p:txBody>
          <a:bodyPr lIns="65023" tIns="65023" rIns="65023" bIns="65023"/>
          <a:lstStyle>
            <a:lvl1pPr defTabSz="1300480">
              <a:defRPr sz="6200">
                <a:latin typeface="Calibri"/>
                <a:ea typeface="Calibri"/>
                <a:cs typeface="Calibri"/>
                <a:sym typeface="Calibri"/>
              </a:defRPr>
            </a:lvl1pPr>
          </a:lstStyle>
          <a:p>
            <a:r>
              <a:t>Title Text</a:t>
            </a:r>
          </a:p>
        </p:txBody>
      </p:sp>
      <p:sp>
        <p:nvSpPr>
          <p:cNvPr id="118" name="Body Level One…"/>
          <p:cNvSpPr txBox="1">
            <a:spLocks noGrp="1"/>
          </p:cNvSpPr>
          <p:nvPr>
            <p:ph type="body" idx="1"/>
          </p:nvPr>
        </p:nvSpPr>
        <p:spPr>
          <a:xfrm>
            <a:off x="650239" y="2275839"/>
            <a:ext cx="11704322" cy="6436927"/>
          </a:xfrm>
          <a:prstGeom prst="rect">
            <a:avLst/>
          </a:prstGeom>
        </p:spPr>
        <p:txBody>
          <a:bodyPr lIns="65023" tIns="65023" rIns="65023" bIns="65023" anchor="t"/>
          <a:lstStyle>
            <a:lvl1pPr marL="471487" indent="-471487" defTabSz="1300480">
              <a:spcBef>
                <a:spcPts val="1000"/>
              </a:spcBef>
              <a:buSzPct val="100000"/>
              <a:buFont typeface="Arial"/>
              <a:defRPr sz="4400">
                <a:latin typeface="Calibri"/>
                <a:ea typeface="Calibri"/>
                <a:cs typeface="Calibri"/>
                <a:sym typeface="Calibri"/>
              </a:defRPr>
            </a:lvl1pPr>
            <a:lvl2pPr marL="906235" indent="-449035" defTabSz="1300480">
              <a:spcBef>
                <a:spcPts val="1000"/>
              </a:spcBef>
              <a:buSzPct val="100000"/>
              <a:buFont typeface="Arial"/>
              <a:buChar char="–"/>
              <a:defRPr sz="4400">
                <a:latin typeface="Calibri"/>
                <a:ea typeface="Calibri"/>
                <a:cs typeface="Calibri"/>
                <a:sym typeface="Calibri"/>
              </a:defRPr>
            </a:lvl2pPr>
            <a:lvl3pPr indent="-419100" defTabSz="1300480">
              <a:spcBef>
                <a:spcPts val="1000"/>
              </a:spcBef>
              <a:buSzPct val="100000"/>
              <a:buFont typeface="Arial"/>
              <a:defRPr sz="4400">
                <a:latin typeface="Calibri"/>
                <a:ea typeface="Calibri"/>
                <a:cs typeface="Calibri"/>
                <a:sym typeface="Calibri"/>
              </a:defRPr>
            </a:lvl3pPr>
            <a:lvl4pPr marL="1874520" indent="-502920" defTabSz="1300480">
              <a:spcBef>
                <a:spcPts val="1000"/>
              </a:spcBef>
              <a:buSzPct val="100000"/>
              <a:buFont typeface="Arial"/>
              <a:buChar char="–"/>
              <a:defRPr sz="4400">
                <a:latin typeface="Calibri"/>
                <a:ea typeface="Calibri"/>
                <a:cs typeface="Calibri"/>
                <a:sym typeface="Calibri"/>
              </a:defRPr>
            </a:lvl4pPr>
            <a:lvl5pPr marL="2331720" indent="-502920" defTabSz="1300480">
              <a:spcBef>
                <a:spcPts val="10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998689" y="9114112"/>
            <a:ext cx="355871" cy="371349"/>
          </a:xfrm>
          <a:prstGeom prst="rect">
            <a:avLst/>
          </a:prstGeom>
        </p:spPr>
        <p:txBody>
          <a:bodyPr lIns="65023" tIns="65023" rIns="65023" bIns="65023" anchor="ctr"/>
          <a:lstStyle>
            <a:lvl1pPr algn="r" defTabSz="1300480">
              <a:defRPr>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975359" y="3029937"/>
            <a:ext cx="11054082" cy="2090703"/>
          </a:xfrm>
          <a:prstGeom prst="rect">
            <a:avLst/>
          </a:prstGeom>
        </p:spPr>
        <p:txBody>
          <a:bodyPr lIns="65023" tIns="65023" rIns="65023" bIns="65023"/>
          <a:lstStyle>
            <a:lvl1pPr defTabSz="1300480">
              <a:defRPr sz="6200">
                <a:latin typeface="Calibri"/>
                <a:ea typeface="Calibri"/>
                <a:cs typeface="Calibri"/>
                <a:sym typeface="Calibri"/>
              </a:defRPr>
            </a:lvl1pPr>
          </a:lstStyle>
          <a:p>
            <a:r>
              <a:t>Title Text</a:t>
            </a:r>
          </a:p>
        </p:txBody>
      </p:sp>
      <p:sp>
        <p:nvSpPr>
          <p:cNvPr id="127" name="Body Level One…"/>
          <p:cNvSpPr txBox="1">
            <a:spLocks noGrp="1"/>
          </p:cNvSpPr>
          <p:nvPr>
            <p:ph type="body" sz="quarter" idx="1"/>
          </p:nvPr>
        </p:nvSpPr>
        <p:spPr>
          <a:xfrm>
            <a:off x="1950719" y="5527040"/>
            <a:ext cx="9103361" cy="2492587"/>
          </a:xfrm>
          <a:prstGeom prst="rect">
            <a:avLst/>
          </a:prstGeom>
        </p:spPr>
        <p:txBody>
          <a:bodyPr lIns="65023" tIns="65023" rIns="65023" bIns="65023" anchor="t"/>
          <a:lstStyle>
            <a:lvl1pPr marL="0" indent="0" algn="ctr" defTabSz="1300480">
              <a:spcBef>
                <a:spcPts val="1000"/>
              </a:spcBef>
              <a:buSzTx/>
              <a:buNone/>
              <a:defRPr sz="4400">
                <a:solidFill>
                  <a:srgbClr val="888888"/>
                </a:solidFill>
                <a:latin typeface="Calibri"/>
                <a:ea typeface="Calibri"/>
                <a:cs typeface="Calibri"/>
                <a:sym typeface="Calibri"/>
              </a:defRPr>
            </a:lvl1pPr>
            <a:lvl2pPr marL="0" indent="457200" algn="ctr" defTabSz="1300480">
              <a:spcBef>
                <a:spcPts val="1000"/>
              </a:spcBef>
              <a:buSzTx/>
              <a:buNone/>
              <a:defRPr sz="4400">
                <a:solidFill>
                  <a:srgbClr val="888888"/>
                </a:solidFill>
                <a:latin typeface="Calibri"/>
                <a:ea typeface="Calibri"/>
                <a:cs typeface="Calibri"/>
                <a:sym typeface="Calibri"/>
              </a:defRPr>
            </a:lvl2pPr>
            <a:lvl3pPr marL="0" indent="914400" algn="ctr" defTabSz="1300480">
              <a:spcBef>
                <a:spcPts val="1000"/>
              </a:spcBef>
              <a:buSzTx/>
              <a:buNone/>
              <a:defRPr sz="4400">
                <a:solidFill>
                  <a:srgbClr val="888888"/>
                </a:solidFill>
                <a:latin typeface="Calibri"/>
                <a:ea typeface="Calibri"/>
                <a:cs typeface="Calibri"/>
                <a:sym typeface="Calibri"/>
              </a:defRPr>
            </a:lvl3pPr>
            <a:lvl4pPr marL="0" indent="1371600" algn="ctr" defTabSz="1300480">
              <a:spcBef>
                <a:spcPts val="1000"/>
              </a:spcBef>
              <a:buSzTx/>
              <a:buNone/>
              <a:defRPr sz="4400">
                <a:solidFill>
                  <a:srgbClr val="888888"/>
                </a:solidFill>
                <a:latin typeface="Calibri"/>
                <a:ea typeface="Calibri"/>
                <a:cs typeface="Calibri"/>
                <a:sym typeface="Calibri"/>
              </a:defRPr>
            </a:lvl4pPr>
            <a:lvl5pPr marL="0" indent="1828800" algn="ctr" defTabSz="1300480">
              <a:spcBef>
                <a:spcPts val="1000"/>
              </a:spcBef>
              <a:buSzTx/>
              <a:buNone/>
              <a:defRPr sz="44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98689" y="9114112"/>
            <a:ext cx="355871" cy="371349"/>
          </a:xfrm>
          <a:prstGeom prst="rect">
            <a:avLst/>
          </a:prstGeom>
        </p:spPr>
        <p:txBody>
          <a:bodyPr lIns="65023" tIns="65023" rIns="65023" bIns="65023" anchor="ctr"/>
          <a:lstStyle>
            <a:lvl1pPr algn="r" defTabSz="1300480">
              <a:defRPr>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443306" y="1852124"/>
            <a:ext cx="12118188" cy="814508"/>
          </a:xfrm>
          <a:prstGeom prst="rect">
            <a:avLst/>
          </a:prstGeom>
        </p:spPr>
        <p:txBody>
          <a:bodyPr lIns="130026" tIns="130026" rIns="130026" bIns="130026" anchor="t"/>
          <a:lstStyle>
            <a:lvl1pPr algn="l" defTabSz="1733973">
              <a:defRPr sz="5200">
                <a:latin typeface="Arial"/>
                <a:ea typeface="Arial"/>
                <a:cs typeface="Arial"/>
                <a:sym typeface="Arial"/>
              </a:defRPr>
            </a:lvl1pPr>
          </a:lstStyle>
          <a:p>
            <a:r>
              <a:t>Title Text</a:t>
            </a:r>
          </a:p>
        </p:txBody>
      </p:sp>
      <p:sp>
        <p:nvSpPr>
          <p:cNvPr id="136" name="Body Level One…"/>
          <p:cNvSpPr txBox="1">
            <a:spLocks noGrp="1"/>
          </p:cNvSpPr>
          <p:nvPr>
            <p:ph type="body" idx="1"/>
          </p:nvPr>
        </p:nvSpPr>
        <p:spPr>
          <a:xfrm>
            <a:off x="443306" y="2858275"/>
            <a:ext cx="12118188" cy="4858881"/>
          </a:xfrm>
          <a:prstGeom prst="rect">
            <a:avLst/>
          </a:prstGeom>
        </p:spPr>
        <p:txBody>
          <a:bodyPr lIns="130026" tIns="130026" rIns="130026" bIns="130026" anchor="t"/>
          <a:lstStyle>
            <a:lvl1pPr marL="762000" indent="-647700" defTabSz="1733973">
              <a:lnSpc>
                <a:spcPct val="115000"/>
              </a:lnSpc>
              <a:spcBef>
                <a:spcPts val="0"/>
              </a:spcBef>
              <a:buClr>
                <a:srgbClr val="595959"/>
              </a:buClr>
              <a:buSzPts val="3400"/>
              <a:buFont typeface="Arial"/>
              <a:buChar char="●"/>
              <a:defRPr sz="3400">
                <a:solidFill>
                  <a:srgbClr val="595959"/>
                </a:solidFill>
                <a:latin typeface="Arial"/>
                <a:ea typeface="Arial"/>
                <a:cs typeface="Arial"/>
                <a:sym typeface="Arial"/>
              </a:defRPr>
            </a:lvl1pPr>
            <a:lvl2pPr marL="1367971" indent="-771071" defTabSz="1733973">
              <a:lnSpc>
                <a:spcPct val="115000"/>
              </a:lnSpc>
              <a:spcBef>
                <a:spcPts val="0"/>
              </a:spcBef>
              <a:buClr>
                <a:srgbClr val="595959"/>
              </a:buClr>
              <a:buSzPts val="3400"/>
              <a:buFont typeface="Arial"/>
              <a:buChar char="○"/>
              <a:defRPr sz="3400">
                <a:solidFill>
                  <a:srgbClr val="595959"/>
                </a:solidFill>
                <a:latin typeface="Arial"/>
                <a:ea typeface="Arial"/>
                <a:cs typeface="Arial"/>
                <a:sym typeface="Arial"/>
              </a:defRPr>
            </a:lvl2pPr>
            <a:lvl3pPr marL="1825171" indent="-771071" defTabSz="1733973">
              <a:lnSpc>
                <a:spcPct val="115000"/>
              </a:lnSpc>
              <a:spcBef>
                <a:spcPts val="0"/>
              </a:spcBef>
              <a:buClr>
                <a:srgbClr val="595959"/>
              </a:buClr>
              <a:buSzPts val="3400"/>
              <a:buFont typeface="Arial"/>
              <a:buChar char="■"/>
              <a:defRPr sz="3400">
                <a:solidFill>
                  <a:srgbClr val="595959"/>
                </a:solidFill>
                <a:latin typeface="Arial"/>
                <a:ea typeface="Arial"/>
                <a:cs typeface="Arial"/>
                <a:sym typeface="Arial"/>
              </a:defRPr>
            </a:lvl3pPr>
            <a:lvl4pPr marL="2282371" indent="-771071" defTabSz="1733973">
              <a:lnSpc>
                <a:spcPct val="115000"/>
              </a:lnSpc>
              <a:spcBef>
                <a:spcPts val="0"/>
              </a:spcBef>
              <a:buClr>
                <a:srgbClr val="595959"/>
              </a:buClr>
              <a:buSzPts val="3400"/>
              <a:buFont typeface="Arial"/>
              <a:buChar char="●"/>
              <a:defRPr sz="3400">
                <a:solidFill>
                  <a:srgbClr val="595959"/>
                </a:solidFill>
                <a:latin typeface="Arial"/>
                <a:ea typeface="Arial"/>
                <a:cs typeface="Arial"/>
                <a:sym typeface="Arial"/>
              </a:defRPr>
            </a:lvl4pPr>
            <a:lvl5pPr marL="2739571" indent="-771071" defTabSz="1733973">
              <a:lnSpc>
                <a:spcPct val="115000"/>
              </a:lnSpc>
              <a:spcBef>
                <a:spcPts val="0"/>
              </a:spcBef>
              <a:buClr>
                <a:srgbClr val="595959"/>
              </a:buClr>
              <a:buSzPts val="3400"/>
              <a:buFont typeface="Arial"/>
              <a:buChar char="○"/>
              <a:defRPr sz="3400">
                <a:solidFill>
                  <a:srgbClr val="595959"/>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12303065" y="7871586"/>
            <a:ext cx="527027" cy="519276"/>
          </a:xfrm>
          <a:prstGeom prst="rect">
            <a:avLst/>
          </a:prstGeom>
        </p:spPr>
        <p:txBody>
          <a:bodyPr lIns="130026" tIns="130026" rIns="130026" bIns="130026" anchor="ctr"/>
          <a:lstStyle>
            <a:lvl1pPr algn="r" defTabSz="1733973">
              <a:defRPr sz="1800">
                <a:solidFill>
                  <a:srgbClr val="595959"/>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443317" y="2278151"/>
            <a:ext cx="12118188" cy="2919254"/>
          </a:xfrm>
          <a:prstGeom prst="rect">
            <a:avLst/>
          </a:prstGeom>
        </p:spPr>
        <p:txBody>
          <a:bodyPr lIns="130026" tIns="130026" rIns="130026" bIns="130026" anchor="b"/>
          <a:lstStyle>
            <a:lvl1pPr defTabSz="1733973">
              <a:defRPr sz="9800">
                <a:latin typeface="Arial"/>
                <a:ea typeface="Arial"/>
                <a:cs typeface="Arial"/>
                <a:sym typeface="Arial"/>
              </a:defRPr>
            </a:lvl1pPr>
          </a:lstStyle>
          <a:p>
            <a:r>
              <a:t>Title Text</a:t>
            </a:r>
          </a:p>
        </p:txBody>
      </p:sp>
      <p:sp>
        <p:nvSpPr>
          <p:cNvPr id="145" name="Body Level One…"/>
          <p:cNvSpPr txBox="1">
            <a:spLocks noGrp="1"/>
          </p:cNvSpPr>
          <p:nvPr>
            <p:ph type="body" sz="quarter" idx="1"/>
          </p:nvPr>
        </p:nvSpPr>
        <p:spPr>
          <a:xfrm>
            <a:off x="443306" y="5249955"/>
            <a:ext cx="12118188" cy="1127254"/>
          </a:xfrm>
          <a:prstGeom prst="rect">
            <a:avLst/>
          </a:prstGeom>
        </p:spPr>
        <p:txBody>
          <a:bodyPr lIns="130026" tIns="130026" rIns="130026" bIns="130026" anchor="t"/>
          <a:lstStyle>
            <a:lvl1pPr marL="650240" indent="-535940" algn="ctr" defTabSz="1733973">
              <a:spcBef>
                <a:spcPts val="0"/>
              </a:spcBef>
              <a:buSzTx/>
              <a:buNone/>
              <a:defRPr sz="5200">
                <a:solidFill>
                  <a:srgbClr val="595959"/>
                </a:solidFill>
                <a:latin typeface="Arial"/>
                <a:ea typeface="Arial"/>
                <a:cs typeface="Arial"/>
                <a:sym typeface="Arial"/>
              </a:defRPr>
            </a:lvl1pPr>
            <a:lvl2pPr marL="650240" indent="-53340" algn="ctr" defTabSz="1733973">
              <a:spcBef>
                <a:spcPts val="0"/>
              </a:spcBef>
              <a:buSzTx/>
              <a:buNone/>
              <a:defRPr sz="5200">
                <a:solidFill>
                  <a:srgbClr val="595959"/>
                </a:solidFill>
                <a:latin typeface="Arial"/>
                <a:ea typeface="Arial"/>
                <a:cs typeface="Arial"/>
                <a:sym typeface="Arial"/>
              </a:defRPr>
            </a:lvl2pPr>
            <a:lvl3pPr marL="650240" indent="403859" algn="ctr" defTabSz="1733973">
              <a:spcBef>
                <a:spcPts val="0"/>
              </a:spcBef>
              <a:buSzTx/>
              <a:buNone/>
              <a:defRPr sz="5200">
                <a:solidFill>
                  <a:srgbClr val="595959"/>
                </a:solidFill>
                <a:latin typeface="Arial"/>
                <a:ea typeface="Arial"/>
                <a:cs typeface="Arial"/>
                <a:sym typeface="Arial"/>
              </a:defRPr>
            </a:lvl3pPr>
            <a:lvl4pPr marL="650240" indent="861060" algn="ctr" defTabSz="1733973">
              <a:spcBef>
                <a:spcPts val="0"/>
              </a:spcBef>
              <a:buSzTx/>
              <a:buNone/>
              <a:defRPr sz="5200">
                <a:solidFill>
                  <a:srgbClr val="595959"/>
                </a:solidFill>
                <a:latin typeface="Arial"/>
                <a:ea typeface="Arial"/>
                <a:cs typeface="Arial"/>
                <a:sym typeface="Arial"/>
              </a:defRPr>
            </a:lvl4pPr>
            <a:lvl5pPr marL="650240" indent="1318260" algn="ctr" defTabSz="1733973">
              <a:spcBef>
                <a:spcPts val="0"/>
              </a:spcBef>
              <a:buSzTx/>
              <a:buNone/>
              <a:defRPr sz="5200">
                <a:solidFill>
                  <a:srgbClr val="595959"/>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46" name="Slide Number"/>
          <p:cNvSpPr txBox="1">
            <a:spLocks noGrp="1"/>
          </p:cNvSpPr>
          <p:nvPr>
            <p:ph type="sldNum" sz="quarter" idx="2"/>
          </p:nvPr>
        </p:nvSpPr>
        <p:spPr>
          <a:xfrm>
            <a:off x="12303065" y="7871586"/>
            <a:ext cx="527027" cy="519276"/>
          </a:xfrm>
          <a:prstGeom prst="rect">
            <a:avLst/>
          </a:prstGeom>
        </p:spPr>
        <p:txBody>
          <a:bodyPr lIns="130026" tIns="130026" rIns="130026" bIns="130026" anchor="ctr"/>
          <a:lstStyle>
            <a:lvl1pPr algn="r" defTabSz="1733973">
              <a:defRPr sz="1800">
                <a:solidFill>
                  <a:srgbClr val="595959"/>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53" name="Slide Title"/>
          <p:cNvSpPr txBox="1">
            <a:spLocks noGrp="1"/>
          </p:cNvSpPr>
          <p:nvPr>
            <p:ph type="title" hasCustomPrompt="1"/>
          </p:nvPr>
        </p:nvSpPr>
        <p:spPr>
          <a:xfrm>
            <a:off x="650239" y="1632373"/>
            <a:ext cx="11704322" cy="921174"/>
          </a:xfrm>
          <a:prstGeom prst="rect">
            <a:avLst/>
          </a:prstGeom>
        </p:spPr>
        <p:txBody>
          <a:bodyPr lIns="27093" tIns="27093" rIns="27093" bIns="27093" anchor="t"/>
          <a:lstStyle>
            <a:lvl1pPr defTabSz="1733973">
              <a:lnSpc>
                <a:spcPct val="80000"/>
              </a:lnSpc>
              <a:defRPr sz="5800" spc="-58">
                <a:latin typeface="Canela Bold"/>
                <a:ea typeface="Canela Bold"/>
                <a:cs typeface="Canela Bold"/>
                <a:sym typeface="Canela Bold"/>
              </a:defRPr>
            </a:lvl1pPr>
          </a:lstStyle>
          <a:p>
            <a:r>
              <a:t>Slide Title</a:t>
            </a:r>
          </a:p>
        </p:txBody>
      </p:sp>
      <p:sp>
        <p:nvSpPr>
          <p:cNvPr id="154" name="Slide Subtitle"/>
          <p:cNvSpPr txBox="1">
            <a:spLocks noGrp="1"/>
          </p:cNvSpPr>
          <p:nvPr>
            <p:ph type="body" sz="quarter" idx="21" hasCustomPrompt="1"/>
          </p:nvPr>
        </p:nvSpPr>
        <p:spPr>
          <a:xfrm>
            <a:off x="650239" y="2491012"/>
            <a:ext cx="11704322" cy="444061"/>
          </a:xfrm>
          <a:prstGeom prst="rect">
            <a:avLst/>
          </a:prstGeom>
        </p:spPr>
        <p:txBody>
          <a:bodyPr lIns="27093" tIns="27093" rIns="27093" bIns="27093" anchor="t"/>
          <a:lstStyle>
            <a:lvl1pPr marL="0" indent="0" algn="ctr" defTabSz="469617">
              <a:spcBef>
                <a:spcPts val="0"/>
              </a:spcBef>
              <a:buSzTx/>
              <a:buNone/>
              <a:defRPr sz="2400" spc="-24">
                <a:latin typeface="Graphik Semibold"/>
                <a:ea typeface="Graphik Semibold"/>
                <a:cs typeface="Graphik Semibold"/>
                <a:sym typeface="Graphik Semibold"/>
              </a:defRPr>
            </a:lvl1pPr>
          </a:lstStyle>
          <a:p>
            <a:r>
              <a:t>Slide Subtitle</a:t>
            </a:r>
          </a:p>
        </p:txBody>
      </p:sp>
      <p:sp>
        <p:nvSpPr>
          <p:cNvPr id="155" name="Slide Number"/>
          <p:cNvSpPr txBox="1">
            <a:spLocks noGrp="1"/>
          </p:cNvSpPr>
          <p:nvPr>
            <p:ph type="sldNum" sz="quarter" idx="2"/>
          </p:nvPr>
        </p:nvSpPr>
        <p:spPr>
          <a:xfrm>
            <a:off x="6374976" y="7940463"/>
            <a:ext cx="258911" cy="281010"/>
          </a:xfrm>
          <a:prstGeom prst="rect">
            <a:avLst/>
          </a:prstGeom>
        </p:spPr>
        <p:txBody>
          <a:bodyPr lIns="27093" tIns="27093" rIns="27093" bIns="27093" anchor="b"/>
          <a:lstStyle>
            <a:lvl1pPr defTabSz="415431">
              <a:defRPr sz="1400">
                <a:solidFill>
                  <a:srgbClr val="5E5E5E"/>
                </a:solidFill>
                <a:latin typeface="Graphik"/>
                <a:ea typeface="Graphik"/>
                <a:cs typeface="Graphik"/>
                <a:sym typeface="Graphik"/>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162" name="Body Level One…"/>
          <p:cNvSpPr txBox="1">
            <a:spLocks noGrp="1"/>
          </p:cNvSpPr>
          <p:nvPr>
            <p:ph type="body" sz="half" idx="1" hasCustomPrompt="1"/>
          </p:nvPr>
        </p:nvSpPr>
        <p:spPr>
          <a:xfrm>
            <a:off x="650239" y="2953173"/>
            <a:ext cx="11704322" cy="3522134"/>
          </a:xfrm>
          <a:prstGeom prst="rect">
            <a:avLst/>
          </a:prstGeom>
        </p:spPr>
        <p:txBody>
          <a:bodyPr lIns="27093" tIns="27093" rIns="27093" bIns="27093"/>
          <a:lstStyle>
            <a:lvl1pPr marL="0" indent="0" algn="ctr" defTabSz="1733973">
              <a:lnSpc>
                <a:spcPct val="80000"/>
              </a:lnSpc>
              <a:spcBef>
                <a:spcPts val="0"/>
              </a:spcBef>
              <a:buSzTx/>
              <a:buNone/>
              <a:defRPr sz="9000">
                <a:latin typeface="Canela Regular"/>
                <a:ea typeface="Canela Regular"/>
                <a:cs typeface="Canela Regular"/>
                <a:sym typeface="Canela Regular"/>
              </a:defRPr>
            </a:lvl1pPr>
            <a:lvl2pPr marL="0" indent="457200" algn="ctr" defTabSz="1733973">
              <a:lnSpc>
                <a:spcPct val="80000"/>
              </a:lnSpc>
              <a:spcBef>
                <a:spcPts val="0"/>
              </a:spcBef>
              <a:buSzTx/>
              <a:buNone/>
              <a:defRPr sz="9000">
                <a:latin typeface="Canela Regular"/>
                <a:ea typeface="Canela Regular"/>
                <a:cs typeface="Canela Regular"/>
                <a:sym typeface="Canela Regular"/>
              </a:defRPr>
            </a:lvl2pPr>
            <a:lvl3pPr marL="0" indent="914400" algn="ctr" defTabSz="1733973">
              <a:lnSpc>
                <a:spcPct val="80000"/>
              </a:lnSpc>
              <a:spcBef>
                <a:spcPts val="0"/>
              </a:spcBef>
              <a:buSzTx/>
              <a:buNone/>
              <a:defRPr sz="9000">
                <a:latin typeface="Canela Regular"/>
                <a:ea typeface="Canela Regular"/>
                <a:cs typeface="Canela Regular"/>
                <a:sym typeface="Canela Regular"/>
              </a:defRPr>
            </a:lvl3pPr>
            <a:lvl4pPr marL="0" indent="1371600" algn="ctr" defTabSz="1733973">
              <a:lnSpc>
                <a:spcPct val="80000"/>
              </a:lnSpc>
              <a:spcBef>
                <a:spcPts val="0"/>
              </a:spcBef>
              <a:buSzTx/>
              <a:buNone/>
              <a:defRPr sz="9000">
                <a:latin typeface="Canela Regular"/>
                <a:ea typeface="Canela Regular"/>
                <a:cs typeface="Canela Regular"/>
                <a:sym typeface="Canela Regular"/>
              </a:defRPr>
            </a:lvl4pPr>
            <a:lvl5pPr marL="0" indent="1828800" algn="ctr" defTabSz="1733973">
              <a:lnSpc>
                <a:spcPct val="80000"/>
              </a:lnSpc>
              <a:spcBef>
                <a:spcPts val="0"/>
              </a:spcBef>
              <a:buSzTx/>
              <a:buNone/>
              <a:defRPr sz="9000">
                <a:latin typeface="Canela Regular"/>
                <a:ea typeface="Canela Regular"/>
                <a:cs typeface="Canela Regular"/>
                <a:sym typeface="Canela Regular"/>
              </a:defRPr>
            </a:lvl5pPr>
          </a:lstStyle>
          <a:p>
            <a:r>
              <a:t>Statement</a:t>
            </a:r>
          </a:p>
          <a:p>
            <a:pPr lvl="1"/>
            <a:endParaRPr/>
          </a:p>
          <a:p>
            <a:pPr lvl="2"/>
            <a:endParaRPr/>
          </a:p>
          <a:p>
            <a:pPr lvl="3"/>
            <a:endParaRPr/>
          </a:p>
          <a:p>
            <a:pPr lvl="4"/>
            <a:endParaRPr/>
          </a:p>
        </p:txBody>
      </p:sp>
      <p:sp>
        <p:nvSpPr>
          <p:cNvPr id="163" name="Slide Number"/>
          <p:cNvSpPr txBox="1">
            <a:spLocks noGrp="1"/>
          </p:cNvSpPr>
          <p:nvPr>
            <p:ph type="sldNum" sz="quarter" idx="2"/>
          </p:nvPr>
        </p:nvSpPr>
        <p:spPr>
          <a:xfrm>
            <a:off x="6372944" y="7940463"/>
            <a:ext cx="258912" cy="281010"/>
          </a:xfrm>
          <a:prstGeom prst="rect">
            <a:avLst/>
          </a:prstGeom>
        </p:spPr>
        <p:txBody>
          <a:bodyPr lIns="27093" tIns="27093" rIns="27093" bIns="27093" anchor="b"/>
          <a:lstStyle>
            <a:lvl1pPr defTabSz="415431">
              <a:defRPr sz="1400">
                <a:solidFill>
                  <a:srgbClr val="5E5E5E"/>
                </a:solidFill>
                <a:latin typeface="Graphik"/>
                <a:ea typeface="Graphik"/>
                <a:cs typeface="Graphik"/>
                <a:sym typeface="Graphik"/>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70" name="Slide Title"/>
          <p:cNvSpPr txBox="1">
            <a:spLocks noGrp="1"/>
          </p:cNvSpPr>
          <p:nvPr>
            <p:ph type="title" hasCustomPrompt="1"/>
          </p:nvPr>
        </p:nvSpPr>
        <p:spPr>
          <a:xfrm>
            <a:off x="650239" y="1632373"/>
            <a:ext cx="11704322" cy="921174"/>
          </a:xfrm>
          <a:prstGeom prst="rect">
            <a:avLst/>
          </a:prstGeom>
        </p:spPr>
        <p:txBody>
          <a:bodyPr lIns="27093" tIns="27093" rIns="27093" bIns="27093" anchor="t"/>
          <a:lstStyle>
            <a:lvl1pPr defTabSz="1733973">
              <a:lnSpc>
                <a:spcPct val="80000"/>
              </a:lnSpc>
              <a:defRPr sz="5800" spc="-58">
                <a:latin typeface="Canela Bold"/>
                <a:ea typeface="Canela Bold"/>
                <a:cs typeface="Canela Bold"/>
                <a:sym typeface="Canela Bold"/>
              </a:defRPr>
            </a:lvl1pPr>
          </a:lstStyle>
          <a:p>
            <a:r>
              <a:t>Slide Title</a:t>
            </a:r>
          </a:p>
        </p:txBody>
      </p:sp>
      <p:sp>
        <p:nvSpPr>
          <p:cNvPr id="171" name="Body Level One…"/>
          <p:cNvSpPr txBox="1">
            <a:spLocks noGrp="1"/>
          </p:cNvSpPr>
          <p:nvPr>
            <p:ph type="body" idx="1" hasCustomPrompt="1"/>
          </p:nvPr>
        </p:nvSpPr>
        <p:spPr>
          <a:xfrm>
            <a:off x="650239" y="3359573"/>
            <a:ext cx="11705909" cy="4524588"/>
          </a:xfrm>
          <a:prstGeom prst="rect">
            <a:avLst/>
          </a:prstGeom>
        </p:spPr>
        <p:txBody>
          <a:bodyPr lIns="27093" tIns="27093" rIns="27093" bIns="27093" anchor="t"/>
          <a:lstStyle>
            <a:lvl1pPr marL="372340" indent="-372340" defTabSz="1733930">
              <a:lnSpc>
                <a:spcPct val="90000"/>
              </a:lnSpc>
              <a:spcBef>
                <a:spcPts val="1700"/>
              </a:spcBef>
              <a:buSzPct val="150000"/>
              <a:defRPr sz="3000">
                <a:latin typeface="Canela Text Regular"/>
                <a:ea typeface="Canela Text Regular"/>
                <a:cs typeface="Canela Text Regular"/>
                <a:sym typeface="Canela Text Regular"/>
              </a:defRPr>
            </a:lvl1pPr>
            <a:lvl2pPr marL="918440" indent="-372340" defTabSz="1733930">
              <a:lnSpc>
                <a:spcPct val="90000"/>
              </a:lnSpc>
              <a:spcBef>
                <a:spcPts val="1700"/>
              </a:spcBef>
              <a:buSzPct val="150000"/>
              <a:defRPr sz="3000">
                <a:latin typeface="Canela Text Regular"/>
                <a:ea typeface="Canela Text Regular"/>
                <a:cs typeface="Canela Text Regular"/>
                <a:sym typeface="Canela Text Regular"/>
              </a:defRPr>
            </a:lvl2pPr>
            <a:lvl3pPr marL="1464540" indent="-372340" defTabSz="1733930">
              <a:lnSpc>
                <a:spcPct val="90000"/>
              </a:lnSpc>
              <a:spcBef>
                <a:spcPts val="1700"/>
              </a:spcBef>
              <a:buSzPct val="150000"/>
              <a:defRPr sz="3000">
                <a:latin typeface="Canela Text Regular"/>
                <a:ea typeface="Canela Text Regular"/>
                <a:cs typeface="Canela Text Regular"/>
                <a:sym typeface="Canela Text Regular"/>
              </a:defRPr>
            </a:lvl3pPr>
            <a:lvl4pPr marL="2010640" indent="-372340" defTabSz="1733930">
              <a:lnSpc>
                <a:spcPct val="90000"/>
              </a:lnSpc>
              <a:spcBef>
                <a:spcPts val="1700"/>
              </a:spcBef>
              <a:buSzPct val="150000"/>
              <a:defRPr sz="3000">
                <a:latin typeface="Canela Text Regular"/>
                <a:ea typeface="Canela Text Regular"/>
                <a:cs typeface="Canela Text Regular"/>
                <a:sym typeface="Canela Text Regular"/>
              </a:defRPr>
            </a:lvl4pPr>
            <a:lvl5pPr marL="2556740" indent="-372340" defTabSz="1733930">
              <a:lnSpc>
                <a:spcPct val="90000"/>
              </a:lnSpc>
              <a:spcBef>
                <a:spcPts val="1700"/>
              </a:spcBef>
              <a:buSzPct val="150000"/>
              <a:defRPr sz="3000">
                <a:latin typeface="Canela Text Regular"/>
                <a:ea typeface="Canela Text Regular"/>
                <a:cs typeface="Canela Text Regular"/>
                <a:sym typeface="Canela Text Regular"/>
              </a:defRPr>
            </a:lvl5pPr>
          </a:lstStyle>
          <a:p>
            <a:r>
              <a:t>Slide bullet text</a:t>
            </a:r>
          </a:p>
          <a:p>
            <a:pPr lvl="1"/>
            <a:endParaRPr/>
          </a:p>
          <a:p>
            <a:pPr lvl="2"/>
            <a:endParaRPr/>
          </a:p>
          <a:p>
            <a:pPr lvl="3"/>
            <a:endParaRPr/>
          </a:p>
          <a:p>
            <a:pPr lvl="4"/>
            <a:endParaRPr/>
          </a:p>
        </p:txBody>
      </p:sp>
      <p:sp>
        <p:nvSpPr>
          <p:cNvPr id="172" name="Slide Subtitle"/>
          <p:cNvSpPr txBox="1">
            <a:spLocks noGrp="1"/>
          </p:cNvSpPr>
          <p:nvPr>
            <p:ph type="body" sz="quarter" idx="21" hasCustomPrompt="1"/>
          </p:nvPr>
        </p:nvSpPr>
        <p:spPr>
          <a:xfrm>
            <a:off x="650239" y="2491012"/>
            <a:ext cx="11704322" cy="444061"/>
          </a:xfrm>
          <a:prstGeom prst="rect">
            <a:avLst/>
          </a:prstGeom>
        </p:spPr>
        <p:txBody>
          <a:bodyPr lIns="27093" tIns="27093" rIns="27093" bIns="27093" anchor="t"/>
          <a:lstStyle>
            <a:lvl1pPr marL="0" indent="0" algn="ctr" defTabSz="469617">
              <a:spcBef>
                <a:spcPts val="0"/>
              </a:spcBef>
              <a:buSzTx/>
              <a:buNone/>
              <a:defRPr sz="2400" spc="-24">
                <a:latin typeface="Graphik Semibold"/>
                <a:ea typeface="Graphik Semibold"/>
                <a:cs typeface="Graphik Semibold"/>
                <a:sym typeface="Graphik Semibold"/>
              </a:defRPr>
            </a:lvl1pPr>
          </a:lstStyle>
          <a:p>
            <a:r>
              <a:t>Slide Subtitle</a:t>
            </a:r>
          </a:p>
        </p:txBody>
      </p:sp>
      <p:sp>
        <p:nvSpPr>
          <p:cNvPr id="173" name="Slide Number"/>
          <p:cNvSpPr txBox="1">
            <a:spLocks noGrp="1"/>
          </p:cNvSpPr>
          <p:nvPr>
            <p:ph type="sldNum" sz="quarter" idx="2"/>
          </p:nvPr>
        </p:nvSpPr>
        <p:spPr>
          <a:xfrm>
            <a:off x="6372944" y="7940463"/>
            <a:ext cx="258912" cy="281010"/>
          </a:xfrm>
          <a:prstGeom prst="rect">
            <a:avLst/>
          </a:prstGeom>
        </p:spPr>
        <p:txBody>
          <a:bodyPr lIns="27093" tIns="27093" rIns="27093" bIns="27093" anchor="b"/>
          <a:lstStyle>
            <a:lvl1pPr defTabSz="415431">
              <a:defRPr sz="1400">
                <a:solidFill>
                  <a:srgbClr val="5E5E5E"/>
                </a:solidFill>
                <a:latin typeface="Graphik"/>
                <a:ea typeface="Graphik"/>
                <a:cs typeface="Graphik"/>
                <a:sym typeface="Graphik"/>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21"/>
          </p:nvPr>
        </p:nvSpPr>
        <p:spPr>
          <a:xfrm>
            <a:off x="1622088" y="289099"/>
            <a:ext cx="9753603" cy="6505789"/>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2263775" y="613833"/>
            <a:ext cx="12401550" cy="82677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21"/>
          </p:nvPr>
        </p:nvSpPr>
        <p:spPr>
          <a:xfrm>
            <a:off x="4086225" y="2586566"/>
            <a:ext cx="9429750" cy="6286501"/>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21"/>
          </p:nvPr>
        </p:nvSpPr>
        <p:spPr>
          <a:xfrm>
            <a:off x="6680200" y="5029200"/>
            <a:ext cx="6054748" cy="4038600"/>
          </a:xfrm>
          <a:prstGeom prst="rect">
            <a:avLst/>
          </a:prstGeom>
        </p:spPr>
        <p:txBody>
          <a:bodyPr lIns="91439" tIns="45719" rIns="91439" bIns="45719" anchor="t">
            <a:noAutofit/>
          </a:bodyPr>
          <a:lstStyle/>
          <a:p>
            <a:endParaRPr/>
          </a:p>
        </p:txBody>
      </p:sp>
      <p:sp>
        <p:nvSpPr>
          <p:cNvPr id="84" name="Image"/>
          <p:cNvSpPr>
            <a:spLocks noGrp="1"/>
          </p:cNvSpPr>
          <p:nvPr>
            <p:ph type="pic" sz="quarter" idx="22"/>
          </p:nvPr>
        </p:nvSpPr>
        <p:spPr>
          <a:xfrm>
            <a:off x="6502400" y="889000"/>
            <a:ext cx="5867400" cy="3911601"/>
          </a:xfrm>
          <a:prstGeom prst="rect">
            <a:avLst/>
          </a:prstGeom>
        </p:spPr>
        <p:txBody>
          <a:bodyPr lIns="91439" tIns="45719" rIns="91439" bIns="45719" anchor="t">
            <a:noAutofit/>
          </a:bodyPr>
          <a:lstStyle/>
          <a:p>
            <a:endParaRPr/>
          </a:p>
        </p:txBody>
      </p:sp>
      <p:sp>
        <p:nvSpPr>
          <p:cNvPr id="85" name="Image"/>
          <p:cNvSpPr>
            <a:spLocks noGrp="1"/>
          </p:cNvSpPr>
          <p:nvPr>
            <p:ph type="pic" idx="23"/>
          </p:nvPr>
        </p:nvSpPr>
        <p:spPr>
          <a:xfrm>
            <a:off x="-2374900" y="889000"/>
            <a:ext cx="11982450" cy="79883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6YlZH5CCIlI" TargetMode="External"/><Relationship Id="rId2" Type="http://schemas.openxmlformats.org/officeDocument/2006/relationships/hyperlink" Target="https://www.youtube.com/watch?v=mexN6d8QF9o" TargetMode="External"/><Relationship Id="rId1" Type="http://schemas.openxmlformats.org/officeDocument/2006/relationships/slideLayout" Target="../slideLayouts/slideLayout15.xml"/><Relationship Id="rId4" Type="http://schemas.openxmlformats.org/officeDocument/2006/relationships/hyperlink" Target="https://www.youtube.com/watch?v=Dy0hJWltsyE"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hyperlink" Target="http://ieeexplore.ieee.org/document/7728039/" TargetMode="External"/><Relationship Id="rId2" Type="http://schemas.openxmlformats.org/officeDocument/2006/relationships/image" Target="../media/image15.png"/><Relationship Id="rId1" Type="http://schemas.openxmlformats.org/officeDocument/2006/relationships/slideLayout" Target="../slideLayouts/slideLayout15.xml"/><Relationship Id="rId4" Type="http://schemas.openxmlformats.org/officeDocument/2006/relationships/hyperlink" Target="https://towardsdatascience.com/topic-modelling-with-plsa-728b92043f41"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png"/><Relationship Id="rId1" Type="http://schemas.openxmlformats.org/officeDocument/2006/relationships/slideLayout" Target="../slideLayouts/slideLayout17.xml"/><Relationship Id="rId4" Type="http://schemas.openxmlformats.org/officeDocument/2006/relationships/image" Target="../media/image5.tif"/></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Signal" TargetMode="External"/><Relationship Id="rId2" Type="http://schemas.openxmlformats.org/officeDocument/2006/relationships/hyperlink" Target="https://en.wikipedia.org/wiki/Electrical_engineering" TargetMode="External"/><Relationship Id="rId1" Type="http://schemas.openxmlformats.org/officeDocument/2006/relationships/slideLayout" Target="../slideLayouts/slideLayout6.xml"/><Relationship Id="rId6" Type="http://schemas.openxmlformats.org/officeDocument/2006/relationships/hyperlink" Target="https://signalprocessingsociety.org/our-story/signal-processing-101" TargetMode="External"/><Relationship Id="rId5" Type="http://schemas.openxmlformats.org/officeDocument/2006/relationships/hyperlink" Target="https://en.wikipedia.org/wiki/Image_processing" TargetMode="External"/><Relationship Id="rId4" Type="http://schemas.openxmlformats.org/officeDocument/2006/relationships/hyperlink" Target="https://en.wikipedia.org/wiki/Audio_signal_processing"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34.tif"/><Relationship Id="rId3" Type="http://schemas.openxmlformats.org/officeDocument/2006/relationships/image" Target="../media/image29.tif"/><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9.xml"/><Relationship Id="rId6" Type="http://schemas.openxmlformats.org/officeDocument/2006/relationships/image" Target="../media/image32.tif"/><Relationship Id="rId5" Type="http://schemas.openxmlformats.org/officeDocument/2006/relationships/image" Target="../media/image31.tif"/><Relationship Id="rId4" Type="http://schemas.openxmlformats.org/officeDocument/2006/relationships/image" Target="../media/image30.tif"/><Relationship Id="rId9" Type="http://schemas.openxmlformats.org/officeDocument/2006/relationships/image" Target="../media/image35.tif"/></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www.sas.com/en_in/insights/analytics/machine-learning.html" TargetMode="External"/><Relationship Id="rId2" Type="http://schemas.openxmlformats.org/officeDocument/2006/relationships/hyperlink" Target="https://www.sas.com/en_in/insights/analytics/what-is-artificial-intelligence.html" TargetMode="External"/><Relationship Id="rId1" Type="http://schemas.openxmlformats.org/officeDocument/2006/relationships/slideLayout" Target="../slideLayouts/slideLayout6.xml"/><Relationship Id="rId4" Type="http://schemas.openxmlformats.org/officeDocument/2006/relationships/hyperlink" Target="https://www.brookings.edu/research/what-is-machine-learni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troduction to Pattern Recognition and Machine learning for the Data Processing (PRML)"/>
          <p:cNvSpPr txBox="1">
            <a:spLocks noGrp="1"/>
          </p:cNvSpPr>
          <p:nvPr>
            <p:ph type="ctrTitle"/>
          </p:nvPr>
        </p:nvSpPr>
        <p:spPr>
          <a:prstGeom prst="rect">
            <a:avLst/>
          </a:prstGeom>
        </p:spPr>
        <p:txBody>
          <a:bodyPr/>
          <a:lstStyle>
            <a:lvl1pPr defTabSz="373887">
              <a:defRPr sz="5119"/>
            </a:lvl1pPr>
          </a:lstStyle>
          <a:p>
            <a:r>
              <a:t>Introduction to Pattern Recognition and Machine learning for the Data Processing (PRML)</a:t>
            </a:r>
          </a:p>
        </p:txBody>
      </p:sp>
      <p:sp>
        <p:nvSpPr>
          <p:cNvPr id="183" name="Deepak Mishra…"/>
          <p:cNvSpPr txBox="1">
            <a:spLocks noGrp="1"/>
          </p:cNvSpPr>
          <p:nvPr>
            <p:ph type="subTitle" sz="quarter" idx="1"/>
          </p:nvPr>
        </p:nvSpPr>
        <p:spPr>
          <a:prstGeom prst="rect">
            <a:avLst/>
          </a:prstGeom>
        </p:spPr>
        <p:txBody>
          <a:bodyPr/>
          <a:lstStyle/>
          <a:p>
            <a:pPr defTabSz="356362">
              <a:defRPr sz="2257"/>
            </a:pPr>
            <a:r>
              <a:t>Deepak Mishra </a:t>
            </a:r>
          </a:p>
          <a:p>
            <a:pPr defTabSz="356362">
              <a:defRPr sz="2257"/>
            </a:pPr>
            <a:r>
              <a:t>Professor Avionics  </a:t>
            </a:r>
          </a:p>
          <a:p>
            <a:pPr defTabSz="356362">
              <a:defRPr sz="2257"/>
            </a:pPr>
            <a:r>
              <a:t>deepak.mishra@iist.ac.in</a:t>
            </a:r>
          </a:p>
        </p:txBody>
      </p:sp>
      <p:pic>
        <p:nvPicPr>
          <p:cNvPr id="184" name="Image" descr="Image"/>
          <p:cNvPicPr>
            <a:picLocks noChangeAspect="1"/>
          </p:cNvPicPr>
          <p:nvPr/>
        </p:nvPicPr>
        <p:blipFill>
          <a:blip r:embed="rId2"/>
          <a:stretch>
            <a:fillRect/>
          </a:stretch>
        </p:blipFill>
        <p:spPr>
          <a:xfrm>
            <a:off x="3006151" y="6638432"/>
            <a:ext cx="6992498" cy="2330832"/>
          </a:xfrm>
          <a:prstGeom prst="rect">
            <a:avLst/>
          </a:prstGeom>
          <a:ln w="12700">
            <a:miter lim="400000"/>
          </a:ln>
        </p:spPr>
      </p:pic>
      <p:pic>
        <p:nvPicPr>
          <p:cNvPr id="185" name="IIST Logo.png" descr="IIST Logo.png"/>
          <p:cNvPicPr>
            <a:picLocks noChangeAspect="1"/>
          </p:cNvPicPr>
          <p:nvPr/>
        </p:nvPicPr>
        <p:blipFill>
          <a:blip r:embed="rId3"/>
          <a:stretch>
            <a:fillRect/>
          </a:stretch>
        </p:blipFill>
        <p:spPr>
          <a:xfrm>
            <a:off x="5336984" y="225638"/>
            <a:ext cx="2330832" cy="2330833"/>
          </a:xfrm>
          <a:prstGeom prst="rect">
            <a:avLst/>
          </a:prstGeom>
          <a:ln w="12700">
            <a:miter lim="400000"/>
          </a:ln>
        </p:spPr>
      </p:pic>
      <p:sp>
        <p:nvSpPr>
          <p:cNvPr id="2" name="TextBox 1">
            <a:extLst>
              <a:ext uri="{FF2B5EF4-FFF2-40B4-BE49-F238E27FC236}">
                <a16:creationId xmlns:a16="http://schemas.microsoft.com/office/drawing/2014/main" id="{D62654F2-43D5-7AE0-4EEF-8C2DEC011071}"/>
              </a:ext>
            </a:extLst>
          </p:cNvPr>
          <p:cNvSpPr txBox="1"/>
          <p:nvPr/>
        </p:nvSpPr>
        <p:spPr>
          <a:xfrm>
            <a:off x="5130799" y="4640837"/>
            <a:ext cx="27432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a:ln>
                  <a:noFill/>
                </a:ln>
                <a:solidFill>
                  <a:srgbClr val="000000"/>
                </a:solidFill>
                <a:effectLst/>
                <a:uFillTx/>
                <a:latin typeface="Helvetica Neue"/>
                <a:ea typeface="Helvetica Neue"/>
                <a:cs typeface="Helvetica Neue"/>
                <a:sym typeface="Helvetica Neue"/>
              </a:rPr>
              <a:t>Click to add text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Google Shape;74;p16"/>
          <p:cNvSpPr txBox="1">
            <a:spLocks noGrp="1"/>
          </p:cNvSpPr>
          <p:nvPr>
            <p:ph type="title"/>
          </p:nvPr>
        </p:nvSpPr>
        <p:spPr>
          <a:xfrm>
            <a:off x="443306" y="1852124"/>
            <a:ext cx="12118188" cy="814508"/>
          </a:xfrm>
          <a:prstGeom prst="rect">
            <a:avLst/>
          </a:prstGeom>
        </p:spPr>
        <p:txBody>
          <a:bodyPr/>
          <a:lstStyle>
            <a:lvl1pPr defTabSz="1335159">
              <a:defRPr sz="4004"/>
            </a:lvl1pPr>
          </a:lstStyle>
          <a:p>
            <a:r>
              <a:t>From Perception to computation </a:t>
            </a:r>
          </a:p>
        </p:txBody>
      </p:sp>
      <p:sp>
        <p:nvSpPr>
          <p:cNvPr id="227" name="Google Shape;75;p16"/>
          <p:cNvSpPr txBox="1">
            <a:spLocks noGrp="1"/>
          </p:cNvSpPr>
          <p:nvPr>
            <p:ph type="body" idx="1"/>
          </p:nvPr>
        </p:nvSpPr>
        <p:spPr>
          <a:xfrm>
            <a:off x="443306" y="2858275"/>
            <a:ext cx="12118188" cy="4858881"/>
          </a:xfrm>
          <a:prstGeom prst="rect">
            <a:avLst/>
          </a:prstGeom>
        </p:spPr>
        <p:txBody>
          <a:bodyPr/>
          <a:lstStyle/>
          <a:p>
            <a:pPr marL="0" indent="0" defTabSz="1265800">
              <a:buSzTx/>
              <a:buNone/>
              <a:defRPr sz="2482"/>
            </a:pPr>
            <a:r>
              <a:t>Sound Signals: The main problem we deal in sound are</a:t>
            </a:r>
          </a:p>
          <a:p>
            <a:pPr marL="556260" indent="-472820" defTabSz="1265800">
              <a:spcBef>
                <a:spcPts val="2200"/>
              </a:spcBef>
              <a:buSzPts val="2400"/>
              <a:defRPr sz="2482"/>
            </a:pPr>
            <a:r>
              <a:t>Acquisition </a:t>
            </a:r>
          </a:p>
          <a:p>
            <a:pPr marL="556260" indent="-472820" defTabSz="1265800">
              <a:buSzPts val="2400"/>
              <a:defRPr sz="2482"/>
            </a:pPr>
            <a:r>
              <a:t>Representation </a:t>
            </a:r>
          </a:p>
          <a:p>
            <a:pPr marL="556260" indent="-472820" defTabSz="1265800">
              <a:buSzPts val="2400"/>
              <a:defRPr sz="2482"/>
            </a:pPr>
            <a:r>
              <a:t>Storage </a:t>
            </a:r>
          </a:p>
          <a:p>
            <a:pPr marL="0" indent="0" defTabSz="1265800">
              <a:spcBef>
                <a:spcPts val="2200"/>
              </a:spcBef>
              <a:buSzTx/>
              <a:buNone/>
              <a:defRPr sz="2482"/>
            </a:pPr>
            <a:endParaRPr/>
          </a:p>
          <a:p>
            <a:pPr marL="0" indent="0" defTabSz="1265800">
              <a:spcBef>
                <a:spcPts val="2200"/>
              </a:spcBef>
              <a:buSzTx/>
              <a:buNone/>
              <a:defRPr sz="2482" u="sng">
                <a:solidFill>
                  <a:srgbClr val="0097A7"/>
                </a:solidFill>
              </a:defRPr>
            </a:pPr>
            <a:r>
              <a:rPr>
                <a:uFill>
                  <a:solidFill>
                    <a:srgbClr val="0097A7"/>
                  </a:solidFill>
                </a:uFill>
                <a:hlinkClick r:id="rId2"/>
              </a:rPr>
              <a:t>https://www.youtube.com/watch?v=mexN6d8QF9o</a:t>
            </a:r>
            <a:r>
              <a:rPr u="none">
                <a:solidFill>
                  <a:srgbClr val="595959"/>
                </a:solidFill>
              </a:rPr>
              <a:t> </a:t>
            </a:r>
          </a:p>
          <a:p>
            <a:pPr marL="0" indent="0" defTabSz="1265800">
              <a:spcBef>
                <a:spcPts val="2200"/>
              </a:spcBef>
              <a:buSzTx/>
              <a:buNone/>
              <a:defRPr sz="2482" u="sng">
                <a:solidFill>
                  <a:srgbClr val="0097A7"/>
                </a:solidFill>
              </a:defRPr>
            </a:pPr>
            <a:r>
              <a:rPr>
                <a:uFill>
                  <a:solidFill>
                    <a:srgbClr val="0097A7"/>
                  </a:solidFill>
                </a:uFill>
                <a:hlinkClick r:id="rId3"/>
              </a:rPr>
              <a:t>https://www.youtube.com/watch?v=6YlZH5CCIlI</a:t>
            </a:r>
            <a:r>
              <a:rPr u="none">
                <a:solidFill>
                  <a:srgbClr val="595959"/>
                </a:solidFill>
              </a:rPr>
              <a:t> </a:t>
            </a:r>
          </a:p>
          <a:p>
            <a:pPr marL="0" indent="0" defTabSz="1265800">
              <a:spcBef>
                <a:spcPts val="2200"/>
              </a:spcBef>
              <a:buSzTx/>
              <a:buNone/>
              <a:defRPr sz="2482" u="sng">
                <a:solidFill>
                  <a:srgbClr val="0097A7"/>
                </a:solidFill>
              </a:defRPr>
            </a:pPr>
            <a:r>
              <a:rPr>
                <a:uFill>
                  <a:solidFill>
                    <a:srgbClr val="0097A7"/>
                  </a:solidFill>
                </a:uFill>
                <a:hlinkClick r:id="rId4"/>
              </a:rPr>
              <a:t>https://www.youtube.com/watch?v=Dy0hJWltsyE</a:t>
            </a:r>
            <a:r>
              <a:rPr u="none">
                <a:solidFill>
                  <a:srgbClr val="595959"/>
                </a:solidFill>
              </a:rPr>
              <a:t>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Google Shape;80;p17"/>
          <p:cNvSpPr txBox="1">
            <a:spLocks noGrp="1"/>
          </p:cNvSpPr>
          <p:nvPr>
            <p:ph type="title"/>
          </p:nvPr>
        </p:nvSpPr>
        <p:spPr>
          <a:xfrm>
            <a:off x="443306" y="1852124"/>
            <a:ext cx="12118188" cy="814508"/>
          </a:xfrm>
          <a:prstGeom prst="rect">
            <a:avLst/>
          </a:prstGeom>
        </p:spPr>
        <p:txBody>
          <a:bodyPr/>
          <a:lstStyle/>
          <a:p>
            <a:pPr defTabSz="1335159">
              <a:defRPr sz="4004"/>
            </a:pPr>
            <a:endParaRPr/>
          </a:p>
        </p:txBody>
      </p:sp>
      <p:sp>
        <p:nvSpPr>
          <p:cNvPr id="230" name="Google Shape;81;p17"/>
          <p:cNvSpPr txBox="1">
            <a:spLocks noGrp="1"/>
          </p:cNvSpPr>
          <p:nvPr>
            <p:ph type="body" idx="1"/>
          </p:nvPr>
        </p:nvSpPr>
        <p:spPr>
          <a:xfrm>
            <a:off x="443306" y="2858275"/>
            <a:ext cx="12118188" cy="4858881"/>
          </a:xfrm>
          <a:prstGeom prst="rect">
            <a:avLst/>
          </a:prstGeom>
        </p:spPr>
        <p:txBody>
          <a:bodyPr/>
          <a:lstStyle/>
          <a:p>
            <a:pPr marL="0" indent="0">
              <a:spcBef>
                <a:spcPts val="3000"/>
              </a:spcBef>
              <a:buSzTx/>
              <a:buNone/>
            </a:pPr>
            <a:endParaRPr/>
          </a:p>
        </p:txBody>
      </p:sp>
      <p:pic>
        <p:nvPicPr>
          <p:cNvPr id="231" name="Google Shape;82;p17" descr="Google Shape;82;p17"/>
          <p:cNvPicPr>
            <a:picLocks noChangeAspect="1"/>
          </p:cNvPicPr>
          <p:nvPr/>
        </p:nvPicPr>
        <p:blipFill>
          <a:blip r:embed="rId2"/>
          <a:stretch>
            <a:fillRect/>
          </a:stretch>
        </p:blipFill>
        <p:spPr>
          <a:xfrm>
            <a:off x="1379434" y="1219199"/>
            <a:ext cx="10245932" cy="731520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Google Shape;87;p18"/>
          <p:cNvSpPr txBox="1">
            <a:spLocks noGrp="1"/>
          </p:cNvSpPr>
          <p:nvPr>
            <p:ph type="title"/>
          </p:nvPr>
        </p:nvSpPr>
        <p:spPr>
          <a:xfrm>
            <a:off x="443306" y="1852124"/>
            <a:ext cx="12118188" cy="814508"/>
          </a:xfrm>
          <a:prstGeom prst="rect">
            <a:avLst/>
          </a:prstGeom>
        </p:spPr>
        <p:txBody>
          <a:bodyPr/>
          <a:lstStyle/>
          <a:p>
            <a:pPr defTabSz="1335159">
              <a:defRPr sz="4004"/>
            </a:pPr>
            <a:endParaRPr/>
          </a:p>
        </p:txBody>
      </p:sp>
      <p:sp>
        <p:nvSpPr>
          <p:cNvPr id="234" name="Google Shape;88;p18"/>
          <p:cNvSpPr txBox="1">
            <a:spLocks noGrp="1"/>
          </p:cNvSpPr>
          <p:nvPr>
            <p:ph type="body" idx="1"/>
          </p:nvPr>
        </p:nvSpPr>
        <p:spPr>
          <a:xfrm>
            <a:off x="443306" y="2858275"/>
            <a:ext cx="12118188" cy="4858881"/>
          </a:xfrm>
          <a:prstGeom prst="rect">
            <a:avLst/>
          </a:prstGeom>
        </p:spPr>
        <p:txBody>
          <a:bodyPr/>
          <a:lstStyle/>
          <a:p>
            <a:pPr marL="0" indent="0">
              <a:spcBef>
                <a:spcPts val="3000"/>
              </a:spcBef>
              <a:buSzTx/>
              <a:buNone/>
            </a:pPr>
            <a:endParaRPr/>
          </a:p>
        </p:txBody>
      </p:sp>
      <p:pic>
        <p:nvPicPr>
          <p:cNvPr id="235" name="Google Shape;89;p18" descr="Google Shape;89;p18"/>
          <p:cNvPicPr>
            <a:picLocks noChangeAspect="1"/>
          </p:cNvPicPr>
          <p:nvPr/>
        </p:nvPicPr>
        <p:blipFill>
          <a:blip r:embed="rId2"/>
          <a:stretch>
            <a:fillRect/>
          </a:stretch>
        </p:blipFill>
        <p:spPr>
          <a:xfrm>
            <a:off x="1350237" y="1219199"/>
            <a:ext cx="10304324" cy="731520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Google Shape;94;p19"/>
          <p:cNvSpPr txBox="1">
            <a:spLocks noGrp="1"/>
          </p:cNvSpPr>
          <p:nvPr>
            <p:ph type="title"/>
          </p:nvPr>
        </p:nvSpPr>
        <p:spPr>
          <a:xfrm>
            <a:off x="443306" y="1852124"/>
            <a:ext cx="12118188" cy="814508"/>
          </a:xfrm>
          <a:prstGeom prst="rect">
            <a:avLst/>
          </a:prstGeom>
        </p:spPr>
        <p:txBody>
          <a:bodyPr/>
          <a:lstStyle>
            <a:lvl1pPr defTabSz="1335159">
              <a:defRPr sz="4004"/>
            </a:lvl1pPr>
          </a:lstStyle>
          <a:p>
            <a:r>
              <a:t>Acoustic Waves Physics  </a:t>
            </a:r>
          </a:p>
        </p:txBody>
      </p:sp>
      <p:sp>
        <p:nvSpPr>
          <p:cNvPr id="238" name="Google Shape;95;p19"/>
          <p:cNvSpPr txBox="1">
            <a:spLocks noGrp="1"/>
          </p:cNvSpPr>
          <p:nvPr>
            <p:ph type="body" idx="1"/>
          </p:nvPr>
        </p:nvSpPr>
        <p:spPr>
          <a:xfrm>
            <a:off x="443306" y="2858275"/>
            <a:ext cx="12118188" cy="4858881"/>
          </a:xfrm>
          <a:prstGeom prst="rect">
            <a:avLst/>
          </a:prstGeom>
        </p:spPr>
        <p:txBody>
          <a:bodyPr/>
          <a:lstStyle/>
          <a:p>
            <a:pPr marL="0" indent="0" defTabSz="1560576">
              <a:buSzTx/>
              <a:buNone/>
              <a:defRPr sz="3059"/>
            </a:pPr>
            <a:r>
              <a:t>The physical phenomenon we call sound is originated by air molecule oscillations due to the mechanical energy emitted by an acoustic source. The displacement s(t) with respect to the equilibrium position of each molecule can be modeled as a sinusoid:</a:t>
            </a:r>
          </a:p>
          <a:p>
            <a:pPr marL="0" indent="0" defTabSz="1560576">
              <a:spcBef>
                <a:spcPts val="2700"/>
              </a:spcBef>
              <a:buSzTx/>
              <a:buNone/>
              <a:defRPr sz="3059"/>
            </a:pPr>
            <a:r>
              <a:t> </a:t>
            </a:r>
          </a:p>
          <a:p>
            <a:pPr marL="0" indent="0" defTabSz="1560576">
              <a:spcBef>
                <a:spcPts val="2700"/>
              </a:spcBef>
              <a:buSzTx/>
              <a:buNone/>
              <a:defRPr sz="3059"/>
            </a:pPr>
            <a:r>
              <a:t> </a:t>
            </a:r>
          </a:p>
          <a:p>
            <a:pPr marL="0" indent="0" defTabSz="1560576">
              <a:spcBef>
                <a:spcPts val="2700"/>
              </a:spcBef>
              <a:buSzTx/>
              <a:buNone/>
              <a:defRPr sz="3059"/>
            </a:pPr>
            <a:r>
              <a:t> </a:t>
            </a:r>
          </a:p>
        </p:txBody>
      </p:sp>
      <p:pic>
        <p:nvPicPr>
          <p:cNvPr id="239" name="Google Shape;96;p19" descr="Google Shape;96;p19"/>
          <p:cNvPicPr>
            <a:picLocks noChangeAspect="1"/>
          </p:cNvPicPr>
          <p:nvPr/>
        </p:nvPicPr>
        <p:blipFill>
          <a:blip r:embed="rId2"/>
          <a:stretch>
            <a:fillRect/>
          </a:stretch>
        </p:blipFill>
        <p:spPr>
          <a:xfrm>
            <a:off x="3682953" y="5472358"/>
            <a:ext cx="5300019" cy="746028"/>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Google Shape;101;p20"/>
          <p:cNvSpPr txBox="1">
            <a:spLocks noGrp="1"/>
          </p:cNvSpPr>
          <p:nvPr>
            <p:ph type="title"/>
          </p:nvPr>
        </p:nvSpPr>
        <p:spPr>
          <a:xfrm>
            <a:off x="443306" y="1852124"/>
            <a:ext cx="12118188" cy="814508"/>
          </a:xfrm>
          <a:prstGeom prst="rect">
            <a:avLst/>
          </a:prstGeom>
        </p:spPr>
        <p:txBody>
          <a:bodyPr/>
          <a:lstStyle/>
          <a:p>
            <a:pPr defTabSz="1335159">
              <a:defRPr sz="4004"/>
            </a:pPr>
            <a:endParaRPr/>
          </a:p>
        </p:txBody>
      </p:sp>
      <p:sp>
        <p:nvSpPr>
          <p:cNvPr id="242" name="Google Shape;102;p20"/>
          <p:cNvSpPr txBox="1">
            <a:spLocks noGrp="1"/>
          </p:cNvSpPr>
          <p:nvPr>
            <p:ph type="body" idx="1"/>
          </p:nvPr>
        </p:nvSpPr>
        <p:spPr>
          <a:xfrm>
            <a:off x="443306" y="2858275"/>
            <a:ext cx="12118188" cy="4858881"/>
          </a:xfrm>
          <a:prstGeom prst="rect">
            <a:avLst/>
          </a:prstGeom>
        </p:spPr>
        <p:txBody>
          <a:bodyPr/>
          <a:lstStyle/>
          <a:p>
            <a:pPr marL="0" indent="0">
              <a:spcBef>
                <a:spcPts val="3000"/>
              </a:spcBef>
              <a:buSzTx/>
              <a:buNone/>
            </a:pPr>
            <a:endParaRPr/>
          </a:p>
        </p:txBody>
      </p:sp>
      <p:pic>
        <p:nvPicPr>
          <p:cNvPr id="243" name="Google Shape;103;p20" descr="Google Shape;103;p20"/>
          <p:cNvPicPr>
            <a:picLocks noChangeAspect="1"/>
          </p:cNvPicPr>
          <p:nvPr/>
        </p:nvPicPr>
        <p:blipFill>
          <a:blip r:embed="rId2"/>
          <a:stretch>
            <a:fillRect/>
          </a:stretch>
        </p:blipFill>
        <p:spPr>
          <a:xfrm>
            <a:off x="1114696" y="1219199"/>
            <a:ext cx="10775405" cy="7315201"/>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Google Shape;108;p21"/>
          <p:cNvSpPr txBox="1">
            <a:spLocks noGrp="1"/>
          </p:cNvSpPr>
          <p:nvPr>
            <p:ph type="title"/>
          </p:nvPr>
        </p:nvSpPr>
        <p:spPr>
          <a:xfrm>
            <a:off x="443306" y="1852124"/>
            <a:ext cx="12118188" cy="814508"/>
          </a:xfrm>
          <a:prstGeom prst="rect">
            <a:avLst/>
          </a:prstGeom>
        </p:spPr>
        <p:txBody>
          <a:bodyPr/>
          <a:lstStyle/>
          <a:p>
            <a:pPr defTabSz="1335159">
              <a:defRPr sz="4004"/>
            </a:pPr>
            <a:endParaRPr/>
          </a:p>
        </p:txBody>
      </p:sp>
      <p:sp>
        <p:nvSpPr>
          <p:cNvPr id="246" name="Google Shape;109;p21"/>
          <p:cNvSpPr txBox="1">
            <a:spLocks noGrp="1"/>
          </p:cNvSpPr>
          <p:nvPr>
            <p:ph type="body" idx="1"/>
          </p:nvPr>
        </p:nvSpPr>
        <p:spPr>
          <a:xfrm>
            <a:off x="443306" y="2858275"/>
            <a:ext cx="12118188" cy="4858881"/>
          </a:xfrm>
          <a:prstGeom prst="rect">
            <a:avLst/>
          </a:prstGeom>
        </p:spPr>
        <p:txBody>
          <a:bodyPr/>
          <a:lstStyle/>
          <a:p>
            <a:pPr marL="0" indent="0">
              <a:spcBef>
                <a:spcPts val="3000"/>
              </a:spcBef>
              <a:buSzTx/>
              <a:buNone/>
            </a:pPr>
            <a:endParaRPr/>
          </a:p>
        </p:txBody>
      </p:sp>
      <p:pic>
        <p:nvPicPr>
          <p:cNvPr id="247" name="Google Shape;110;p21" descr="Google Shape;110;p21"/>
          <p:cNvPicPr>
            <a:picLocks noChangeAspect="1"/>
          </p:cNvPicPr>
          <p:nvPr/>
        </p:nvPicPr>
        <p:blipFill>
          <a:blip r:embed="rId2"/>
          <a:stretch>
            <a:fillRect/>
          </a:stretch>
        </p:blipFill>
        <p:spPr>
          <a:xfrm>
            <a:off x="1544193" y="1219199"/>
            <a:ext cx="9916411" cy="7315200"/>
          </a:xfrm>
          <a:prstGeom prst="rect">
            <a:avLst/>
          </a:prstGeom>
          <a:ln w="12700">
            <a:miter lim="400000"/>
          </a:ln>
        </p:spPr>
      </p:pic>
      <p:sp>
        <p:nvSpPr>
          <p:cNvPr id="248" name="(Probabilistic Latent Semantic Analysis)"/>
          <p:cNvSpPr txBox="1"/>
          <p:nvPr/>
        </p:nvSpPr>
        <p:spPr>
          <a:xfrm>
            <a:off x="6592341" y="4988904"/>
            <a:ext cx="4561286" cy="385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lnSpc>
                <a:spcPts val="5000"/>
              </a:lnSpc>
              <a:defRPr sz="2000" b="0" u="sng">
                <a:solidFill>
                  <a:srgbClr val="660099"/>
                </a:solidFill>
                <a:latin typeface="Arial"/>
                <a:ea typeface="Arial"/>
                <a:cs typeface="Arial"/>
                <a:sym typeface="Arial"/>
              </a:defRPr>
            </a:pPr>
            <a:r>
              <a:t>(</a:t>
            </a:r>
            <a:r>
              <a:rPr>
                <a:hlinkClick r:id="rId3"/>
              </a:rPr>
              <a:t>Probabilistic Latent Semantic Analysis</a:t>
            </a:r>
            <a:r>
              <a:t>)</a:t>
            </a:r>
          </a:p>
        </p:txBody>
      </p:sp>
      <p:sp>
        <p:nvSpPr>
          <p:cNvPr id="249" name="https://towardsdatascience.com/topic-modelling-with-plsa-728b92043f41"/>
          <p:cNvSpPr txBox="1"/>
          <p:nvPr/>
        </p:nvSpPr>
        <p:spPr>
          <a:xfrm>
            <a:off x="1246428" y="8646770"/>
            <a:ext cx="10892944"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u="sng">
                <a:hlinkClick r:id="rId4"/>
              </a:rPr>
              <a:t>https://towardsdatascience.com/topic-modelling-with-plsa-728b92043f41</a:t>
            </a:r>
            <a:r>
              <a:t>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Google Shape;115;p22"/>
          <p:cNvSpPr txBox="1">
            <a:spLocks noGrp="1"/>
          </p:cNvSpPr>
          <p:nvPr>
            <p:ph type="title"/>
          </p:nvPr>
        </p:nvSpPr>
        <p:spPr>
          <a:xfrm>
            <a:off x="443306" y="1852124"/>
            <a:ext cx="12118188" cy="814508"/>
          </a:xfrm>
          <a:prstGeom prst="rect">
            <a:avLst/>
          </a:prstGeom>
        </p:spPr>
        <p:txBody>
          <a:bodyPr/>
          <a:lstStyle/>
          <a:p>
            <a:pPr defTabSz="1335159">
              <a:defRPr sz="4004"/>
            </a:pPr>
            <a:endParaRPr/>
          </a:p>
        </p:txBody>
      </p:sp>
      <p:sp>
        <p:nvSpPr>
          <p:cNvPr id="252" name="Google Shape;116;p22"/>
          <p:cNvSpPr txBox="1">
            <a:spLocks noGrp="1"/>
          </p:cNvSpPr>
          <p:nvPr>
            <p:ph type="body" idx="1"/>
          </p:nvPr>
        </p:nvSpPr>
        <p:spPr>
          <a:xfrm>
            <a:off x="443306" y="2858275"/>
            <a:ext cx="12118188" cy="4858881"/>
          </a:xfrm>
          <a:prstGeom prst="rect">
            <a:avLst/>
          </a:prstGeom>
        </p:spPr>
        <p:txBody>
          <a:bodyPr/>
          <a:lstStyle/>
          <a:p>
            <a:pPr marL="0" indent="0">
              <a:spcBef>
                <a:spcPts val="3000"/>
              </a:spcBef>
              <a:buSzTx/>
              <a:buNone/>
            </a:pPr>
            <a:endParaRPr/>
          </a:p>
        </p:txBody>
      </p:sp>
      <p:pic>
        <p:nvPicPr>
          <p:cNvPr id="253" name="Google Shape;117;p22" descr="Google Shape;117;p22"/>
          <p:cNvPicPr>
            <a:picLocks noChangeAspect="1"/>
          </p:cNvPicPr>
          <p:nvPr/>
        </p:nvPicPr>
        <p:blipFill>
          <a:blip r:embed="rId2"/>
          <a:stretch>
            <a:fillRect/>
          </a:stretch>
        </p:blipFill>
        <p:spPr>
          <a:xfrm>
            <a:off x="643878" y="1219199"/>
            <a:ext cx="11717043" cy="7315201"/>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Google Shape;122;p23"/>
          <p:cNvSpPr txBox="1">
            <a:spLocks noGrp="1"/>
          </p:cNvSpPr>
          <p:nvPr>
            <p:ph type="title"/>
          </p:nvPr>
        </p:nvSpPr>
        <p:spPr>
          <a:xfrm>
            <a:off x="443306" y="1852124"/>
            <a:ext cx="12118188" cy="814508"/>
          </a:xfrm>
          <a:prstGeom prst="rect">
            <a:avLst/>
          </a:prstGeom>
        </p:spPr>
        <p:txBody>
          <a:bodyPr/>
          <a:lstStyle/>
          <a:p>
            <a:pPr defTabSz="1335159">
              <a:defRPr sz="4004"/>
            </a:pPr>
            <a:endParaRPr/>
          </a:p>
        </p:txBody>
      </p:sp>
      <p:sp>
        <p:nvSpPr>
          <p:cNvPr id="256" name="Google Shape;123;p23"/>
          <p:cNvSpPr txBox="1">
            <a:spLocks noGrp="1"/>
          </p:cNvSpPr>
          <p:nvPr>
            <p:ph type="body" idx="1"/>
          </p:nvPr>
        </p:nvSpPr>
        <p:spPr>
          <a:xfrm>
            <a:off x="443306" y="2858275"/>
            <a:ext cx="12118188" cy="4858881"/>
          </a:xfrm>
          <a:prstGeom prst="rect">
            <a:avLst/>
          </a:prstGeom>
        </p:spPr>
        <p:txBody>
          <a:bodyPr/>
          <a:lstStyle/>
          <a:p>
            <a:pPr marL="0" indent="0">
              <a:spcBef>
                <a:spcPts val="3000"/>
              </a:spcBef>
              <a:buSzTx/>
              <a:buNone/>
            </a:pPr>
            <a:endParaRPr/>
          </a:p>
        </p:txBody>
      </p:sp>
      <p:pic>
        <p:nvPicPr>
          <p:cNvPr id="257" name="Google Shape;124;p23" descr="Google Shape;124;p23"/>
          <p:cNvPicPr>
            <a:picLocks noChangeAspect="1"/>
          </p:cNvPicPr>
          <p:nvPr/>
        </p:nvPicPr>
        <p:blipFill>
          <a:blip r:embed="rId2"/>
          <a:stretch>
            <a:fillRect/>
          </a:stretch>
        </p:blipFill>
        <p:spPr>
          <a:xfrm>
            <a:off x="562187" y="1618827"/>
            <a:ext cx="11880428" cy="6515947"/>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Google Shape;129;p24"/>
          <p:cNvSpPr txBox="1">
            <a:spLocks noGrp="1"/>
          </p:cNvSpPr>
          <p:nvPr>
            <p:ph type="title"/>
          </p:nvPr>
        </p:nvSpPr>
        <p:spPr>
          <a:xfrm>
            <a:off x="443306" y="1852124"/>
            <a:ext cx="12118188" cy="814508"/>
          </a:xfrm>
          <a:prstGeom prst="rect">
            <a:avLst/>
          </a:prstGeom>
        </p:spPr>
        <p:txBody>
          <a:bodyPr/>
          <a:lstStyle/>
          <a:p>
            <a:pPr defTabSz="1335159">
              <a:defRPr sz="4004"/>
            </a:pPr>
            <a:endParaRPr/>
          </a:p>
        </p:txBody>
      </p:sp>
      <p:sp>
        <p:nvSpPr>
          <p:cNvPr id="260" name="Google Shape;130;p24"/>
          <p:cNvSpPr txBox="1">
            <a:spLocks noGrp="1"/>
          </p:cNvSpPr>
          <p:nvPr>
            <p:ph type="body" idx="1"/>
          </p:nvPr>
        </p:nvSpPr>
        <p:spPr>
          <a:xfrm>
            <a:off x="443306" y="2858275"/>
            <a:ext cx="12118188" cy="4858881"/>
          </a:xfrm>
          <a:prstGeom prst="rect">
            <a:avLst/>
          </a:prstGeom>
        </p:spPr>
        <p:txBody>
          <a:bodyPr/>
          <a:lstStyle/>
          <a:p>
            <a:pPr marL="0" indent="0">
              <a:spcBef>
                <a:spcPts val="3000"/>
              </a:spcBef>
              <a:buSzTx/>
              <a:buNone/>
            </a:pPr>
            <a:endParaRPr/>
          </a:p>
        </p:txBody>
      </p:sp>
      <p:pic>
        <p:nvPicPr>
          <p:cNvPr id="261" name="Google Shape;131;p24" descr="Google Shape;131;p24"/>
          <p:cNvPicPr>
            <a:picLocks noChangeAspect="1"/>
          </p:cNvPicPr>
          <p:nvPr/>
        </p:nvPicPr>
        <p:blipFill>
          <a:blip r:embed="rId2"/>
          <a:stretch>
            <a:fillRect/>
          </a:stretch>
        </p:blipFill>
        <p:spPr>
          <a:xfrm>
            <a:off x="406399" y="1842346"/>
            <a:ext cx="12192001" cy="6068908"/>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Google Shape;136;p25"/>
          <p:cNvSpPr txBox="1">
            <a:spLocks noGrp="1"/>
          </p:cNvSpPr>
          <p:nvPr>
            <p:ph type="title"/>
          </p:nvPr>
        </p:nvSpPr>
        <p:spPr>
          <a:xfrm>
            <a:off x="443306" y="1852124"/>
            <a:ext cx="12118188" cy="814508"/>
          </a:xfrm>
          <a:prstGeom prst="rect">
            <a:avLst/>
          </a:prstGeom>
        </p:spPr>
        <p:txBody>
          <a:bodyPr/>
          <a:lstStyle/>
          <a:p>
            <a:pPr defTabSz="1335159">
              <a:defRPr sz="4004"/>
            </a:pPr>
            <a:endParaRPr/>
          </a:p>
        </p:txBody>
      </p:sp>
      <p:sp>
        <p:nvSpPr>
          <p:cNvPr id="264" name="Google Shape;137;p25"/>
          <p:cNvSpPr txBox="1">
            <a:spLocks noGrp="1"/>
          </p:cNvSpPr>
          <p:nvPr>
            <p:ph type="body" idx="1"/>
          </p:nvPr>
        </p:nvSpPr>
        <p:spPr>
          <a:xfrm>
            <a:off x="443306" y="2858275"/>
            <a:ext cx="12118188" cy="4858881"/>
          </a:xfrm>
          <a:prstGeom prst="rect">
            <a:avLst/>
          </a:prstGeom>
        </p:spPr>
        <p:txBody>
          <a:bodyPr/>
          <a:lstStyle/>
          <a:p>
            <a:pPr marL="0" indent="0">
              <a:spcBef>
                <a:spcPts val="3000"/>
              </a:spcBef>
              <a:buSzTx/>
              <a:buNone/>
            </a:pPr>
            <a:endParaRPr/>
          </a:p>
        </p:txBody>
      </p:sp>
      <p:pic>
        <p:nvPicPr>
          <p:cNvPr id="265" name="Google Shape;138;p25" descr="Google Shape;138;p25"/>
          <p:cNvPicPr>
            <a:picLocks noChangeAspect="1"/>
          </p:cNvPicPr>
          <p:nvPr/>
        </p:nvPicPr>
        <p:blipFill>
          <a:blip r:embed="rId2"/>
          <a:stretch>
            <a:fillRect/>
          </a:stretch>
        </p:blipFill>
        <p:spPr>
          <a:xfrm>
            <a:off x="1258815" y="1219199"/>
            <a:ext cx="10487170" cy="73152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Good Books for knowing ML in depth"/>
          <p:cNvSpPr txBox="1">
            <a:spLocks noGrp="1"/>
          </p:cNvSpPr>
          <p:nvPr>
            <p:ph type="title"/>
          </p:nvPr>
        </p:nvSpPr>
        <p:spPr>
          <a:prstGeom prst="rect">
            <a:avLst/>
          </a:prstGeom>
        </p:spPr>
        <p:txBody>
          <a:bodyPr/>
          <a:lstStyle>
            <a:lvl1pPr defTabSz="1369839">
              <a:defRPr sz="4582" spc="-45"/>
            </a:lvl1pPr>
          </a:lstStyle>
          <a:p>
            <a:r>
              <a:t>Good Books for knowing ML in depth</a:t>
            </a:r>
          </a:p>
        </p:txBody>
      </p:sp>
      <p:sp>
        <p:nvSpPr>
          <p:cNvPr id="188" name="Slide Subtitle"/>
          <p:cNvSpPr txBox="1">
            <a:spLocks noGrp="1"/>
          </p:cNvSpPr>
          <p:nvPr>
            <p:ph type="body" idx="21"/>
          </p:nvPr>
        </p:nvSpPr>
        <p:spPr>
          <a:prstGeom prst="rect">
            <a:avLst/>
          </a:prstGeom>
        </p:spPr>
        <p:txBody>
          <a:bodyPr/>
          <a:lstStyle/>
          <a:p>
            <a:endParaRPr/>
          </a:p>
        </p:txBody>
      </p:sp>
      <p:pic>
        <p:nvPicPr>
          <p:cNvPr id="189" name="Image" descr="Image"/>
          <p:cNvPicPr>
            <a:picLocks noChangeAspect="1"/>
          </p:cNvPicPr>
          <p:nvPr/>
        </p:nvPicPr>
        <p:blipFill>
          <a:blip r:embed="rId2"/>
          <a:stretch>
            <a:fillRect/>
          </a:stretch>
        </p:blipFill>
        <p:spPr>
          <a:xfrm>
            <a:off x="355887" y="3184396"/>
            <a:ext cx="4483154" cy="2375392"/>
          </a:xfrm>
          <a:prstGeom prst="rect">
            <a:avLst/>
          </a:prstGeom>
          <a:ln w="12700">
            <a:miter lim="400000"/>
          </a:ln>
        </p:spPr>
      </p:pic>
      <p:pic>
        <p:nvPicPr>
          <p:cNvPr id="190" name="Image" descr="Image"/>
          <p:cNvPicPr>
            <a:picLocks noChangeAspect="1"/>
          </p:cNvPicPr>
          <p:nvPr/>
        </p:nvPicPr>
        <p:blipFill>
          <a:blip r:embed="rId3"/>
          <a:stretch>
            <a:fillRect/>
          </a:stretch>
        </p:blipFill>
        <p:spPr>
          <a:xfrm>
            <a:off x="5313238" y="3108231"/>
            <a:ext cx="3485085" cy="2610451"/>
          </a:xfrm>
          <a:prstGeom prst="rect">
            <a:avLst/>
          </a:prstGeom>
          <a:ln w="12700">
            <a:miter lim="400000"/>
          </a:ln>
        </p:spPr>
      </p:pic>
      <p:pic>
        <p:nvPicPr>
          <p:cNvPr id="191" name="Image" descr="Image"/>
          <p:cNvPicPr>
            <a:picLocks noChangeAspect="1"/>
          </p:cNvPicPr>
          <p:nvPr/>
        </p:nvPicPr>
        <p:blipFill>
          <a:blip r:embed="rId4"/>
          <a:stretch>
            <a:fillRect/>
          </a:stretch>
        </p:blipFill>
        <p:spPr>
          <a:xfrm>
            <a:off x="9466036" y="3032870"/>
            <a:ext cx="3141511" cy="3687860"/>
          </a:xfrm>
          <a:prstGeom prst="rect">
            <a:avLst/>
          </a:prstGeom>
          <a:ln w="12700">
            <a:miter lim="400000"/>
          </a:ln>
        </p:spPr>
      </p:pic>
      <p:sp>
        <p:nvSpPr>
          <p:cNvPr id="192" name="Slide Number"/>
          <p:cNvSpPr txBox="1">
            <a:spLocks noGrp="1"/>
          </p:cNvSpPr>
          <p:nvPr>
            <p:ph type="sldNum" sz="quarter" idx="2"/>
          </p:nvPr>
        </p:nvSpPr>
        <p:spPr>
          <a:xfrm>
            <a:off x="6421737" y="7940463"/>
            <a:ext cx="165389" cy="2810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Google Shape;143;p26"/>
          <p:cNvSpPr txBox="1">
            <a:spLocks noGrp="1"/>
          </p:cNvSpPr>
          <p:nvPr>
            <p:ph type="title"/>
          </p:nvPr>
        </p:nvSpPr>
        <p:spPr>
          <a:xfrm>
            <a:off x="443306" y="1852124"/>
            <a:ext cx="12118188" cy="814508"/>
          </a:xfrm>
          <a:prstGeom prst="rect">
            <a:avLst/>
          </a:prstGeom>
        </p:spPr>
        <p:txBody>
          <a:bodyPr/>
          <a:lstStyle/>
          <a:p>
            <a:pPr defTabSz="1335159">
              <a:defRPr sz="4004"/>
            </a:pPr>
            <a:endParaRPr/>
          </a:p>
        </p:txBody>
      </p:sp>
      <p:sp>
        <p:nvSpPr>
          <p:cNvPr id="268" name="Google Shape;144;p26"/>
          <p:cNvSpPr txBox="1">
            <a:spLocks noGrp="1"/>
          </p:cNvSpPr>
          <p:nvPr>
            <p:ph type="body" idx="1"/>
          </p:nvPr>
        </p:nvSpPr>
        <p:spPr>
          <a:xfrm>
            <a:off x="443306" y="2858275"/>
            <a:ext cx="12118188" cy="4858881"/>
          </a:xfrm>
          <a:prstGeom prst="rect">
            <a:avLst/>
          </a:prstGeom>
        </p:spPr>
        <p:txBody>
          <a:bodyPr/>
          <a:lstStyle/>
          <a:p>
            <a:pPr marL="0" indent="0">
              <a:spcBef>
                <a:spcPts val="3000"/>
              </a:spcBef>
              <a:buSzTx/>
              <a:buNone/>
            </a:pPr>
            <a:endParaRPr/>
          </a:p>
        </p:txBody>
      </p:sp>
      <p:pic>
        <p:nvPicPr>
          <p:cNvPr id="269" name="Google Shape;145;p26" descr="Google Shape;145;p26"/>
          <p:cNvPicPr>
            <a:picLocks noChangeAspect="1"/>
          </p:cNvPicPr>
          <p:nvPr/>
        </p:nvPicPr>
        <p:blipFill>
          <a:blip r:embed="rId2"/>
          <a:stretch>
            <a:fillRect/>
          </a:stretch>
        </p:blipFill>
        <p:spPr>
          <a:xfrm>
            <a:off x="514773" y="1679786"/>
            <a:ext cx="11975254" cy="6394028"/>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Google Shape;150;p27"/>
          <p:cNvSpPr txBox="1">
            <a:spLocks noGrp="1"/>
          </p:cNvSpPr>
          <p:nvPr>
            <p:ph type="title"/>
          </p:nvPr>
        </p:nvSpPr>
        <p:spPr>
          <a:xfrm>
            <a:off x="443306" y="1852124"/>
            <a:ext cx="12118188" cy="814508"/>
          </a:xfrm>
          <a:prstGeom prst="rect">
            <a:avLst/>
          </a:prstGeom>
        </p:spPr>
        <p:txBody>
          <a:bodyPr/>
          <a:lstStyle/>
          <a:p>
            <a:pPr defTabSz="1335159">
              <a:defRPr sz="4004"/>
            </a:pPr>
            <a:endParaRPr/>
          </a:p>
        </p:txBody>
      </p:sp>
      <p:sp>
        <p:nvSpPr>
          <p:cNvPr id="272" name="Google Shape;151;p27"/>
          <p:cNvSpPr txBox="1">
            <a:spLocks noGrp="1"/>
          </p:cNvSpPr>
          <p:nvPr>
            <p:ph type="body" idx="1"/>
          </p:nvPr>
        </p:nvSpPr>
        <p:spPr>
          <a:xfrm>
            <a:off x="443306" y="2858275"/>
            <a:ext cx="12118188" cy="4858881"/>
          </a:xfrm>
          <a:prstGeom prst="rect">
            <a:avLst/>
          </a:prstGeom>
        </p:spPr>
        <p:txBody>
          <a:bodyPr/>
          <a:lstStyle/>
          <a:p>
            <a:pPr marL="0" indent="0">
              <a:spcBef>
                <a:spcPts val="3000"/>
              </a:spcBef>
              <a:buSzTx/>
              <a:buNone/>
            </a:pPr>
            <a:endParaRPr/>
          </a:p>
        </p:txBody>
      </p:sp>
      <p:pic>
        <p:nvPicPr>
          <p:cNvPr id="273" name="Google Shape;152;p27" descr="Google Shape;152;p27"/>
          <p:cNvPicPr>
            <a:picLocks noChangeAspect="1"/>
          </p:cNvPicPr>
          <p:nvPr/>
        </p:nvPicPr>
        <p:blipFill>
          <a:blip r:embed="rId2"/>
          <a:stretch>
            <a:fillRect/>
          </a:stretch>
        </p:blipFill>
        <p:spPr>
          <a:xfrm>
            <a:off x="794229" y="1219199"/>
            <a:ext cx="11416342" cy="7315201"/>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Google Shape;157;p28"/>
          <p:cNvSpPr txBox="1">
            <a:spLocks noGrp="1"/>
          </p:cNvSpPr>
          <p:nvPr>
            <p:ph type="title"/>
          </p:nvPr>
        </p:nvSpPr>
        <p:spPr>
          <a:xfrm>
            <a:off x="443306" y="1852124"/>
            <a:ext cx="12118188" cy="814508"/>
          </a:xfrm>
          <a:prstGeom prst="rect">
            <a:avLst/>
          </a:prstGeom>
        </p:spPr>
        <p:txBody>
          <a:bodyPr/>
          <a:lstStyle/>
          <a:p>
            <a:pPr defTabSz="1335159">
              <a:defRPr sz="4004"/>
            </a:pPr>
            <a:endParaRPr/>
          </a:p>
        </p:txBody>
      </p:sp>
      <p:sp>
        <p:nvSpPr>
          <p:cNvPr id="276" name="Google Shape;158;p28"/>
          <p:cNvSpPr txBox="1">
            <a:spLocks noGrp="1"/>
          </p:cNvSpPr>
          <p:nvPr>
            <p:ph type="body" idx="1"/>
          </p:nvPr>
        </p:nvSpPr>
        <p:spPr>
          <a:xfrm>
            <a:off x="443306" y="2858275"/>
            <a:ext cx="12118188" cy="4858881"/>
          </a:xfrm>
          <a:prstGeom prst="rect">
            <a:avLst/>
          </a:prstGeom>
        </p:spPr>
        <p:txBody>
          <a:bodyPr/>
          <a:lstStyle/>
          <a:p>
            <a:pPr marL="0" indent="0">
              <a:spcBef>
                <a:spcPts val="3000"/>
              </a:spcBef>
              <a:buSzTx/>
              <a:buNone/>
            </a:pPr>
            <a:endParaRPr/>
          </a:p>
        </p:txBody>
      </p:sp>
      <p:pic>
        <p:nvPicPr>
          <p:cNvPr id="277" name="Google Shape;159;p28" descr="Google Shape;159;p28"/>
          <p:cNvPicPr>
            <a:picLocks noChangeAspect="1"/>
          </p:cNvPicPr>
          <p:nvPr/>
        </p:nvPicPr>
        <p:blipFill>
          <a:blip r:embed="rId2"/>
          <a:stretch>
            <a:fillRect/>
          </a:stretch>
        </p:blipFill>
        <p:spPr>
          <a:xfrm>
            <a:off x="575246" y="1219199"/>
            <a:ext cx="11854310" cy="7315201"/>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Image" descr="Image"/>
          <p:cNvPicPr>
            <a:picLocks noChangeAspect="1"/>
          </p:cNvPicPr>
          <p:nvPr/>
        </p:nvPicPr>
        <p:blipFill>
          <a:blip r:embed="rId2"/>
          <a:stretch>
            <a:fillRect/>
          </a:stretch>
        </p:blipFill>
        <p:spPr>
          <a:xfrm>
            <a:off x="284747" y="813635"/>
            <a:ext cx="12231659" cy="6580220"/>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What is signal processing ?"/>
          <p:cNvSpPr txBox="1">
            <a:spLocks noGrp="1"/>
          </p:cNvSpPr>
          <p:nvPr>
            <p:ph type="title"/>
          </p:nvPr>
        </p:nvSpPr>
        <p:spPr>
          <a:xfrm>
            <a:off x="952500" y="124122"/>
            <a:ext cx="10676980" cy="1399878"/>
          </a:xfrm>
          <a:prstGeom prst="rect">
            <a:avLst/>
          </a:prstGeom>
        </p:spPr>
        <p:txBody>
          <a:bodyPr/>
          <a:lstStyle>
            <a:lvl1pPr defTabSz="479044">
              <a:defRPr sz="6560"/>
            </a:lvl1pPr>
          </a:lstStyle>
          <a:p>
            <a:r>
              <a:t>What is signal processing ?</a:t>
            </a:r>
          </a:p>
        </p:txBody>
      </p:sp>
      <p:sp>
        <p:nvSpPr>
          <p:cNvPr id="282" name="Signal processing is an electrical engineering subfield that focuses on analysing, modifying and synthesizing signals such as sound, images and biological measurements.…"/>
          <p:cNvSpPr txBox="1">
            <a:spLocks noGrp="1"/>
          </p:cNvSpPr>
          <p:nvPr>
            <p:ph type="body" idx="1"/>
          </p:nvPr>
        </p:nvSpPr>
        <p:spPr>
          <a:prstGeom prst="rect">
            <a:avLst/>
          </a:prstGeom>
        </p:spPr>
        <p:txBody>
          <a:bodyPr/>
          <a:lstStyle/>
          <a:p>
            <a:pPr marL="324485" indent="-324485" defTabSz="426466">
              <a:spcBef>
                <a:spcPts val="3000"/>
              </a:spcBef>
              <a:defRPr sz="2336"/>
            </a:pPr>
            <a:r>
              <a:t> </a:t>
            </a:r>
            <a:r>
              <a:rPr b="1"/>
              <a:t>Signal processing</a:t>
            </a:r>
            <a:r>
              <a:t> is an </a:t>
            </a:r>
            <a:r>
              <a:rPr>
                <a:solidFill>
                  <a:srgbClr val="0B0080"/>
                </a:solidFill>
                <a:hlinkClick r:id="rId2"/>
              </a:rPr>
              <a:t>electrical engineering</a:t>
            </a:r>
            <a:r>
              <a:t> subfield that focuses on analysing, modifying and synthesizing </a:t>
            </a:r>
            <a:r>
              <a:rPr>
                <a:solidFill>
                  <a:srgbClr val="0B0080"/>
                </a:solidFill>
                <a:hlinkClick r:id="rId3"/>
              </a:rPr>
              <a:t>signals</a:t>
            </a:r>
            <a:r>
              <a:t> such as </a:t>
            </a:r>
            <a:r>
              <a:rPr>
                <a:solidFill>
                  <a:srgbClr val="0B0080"/>
                </a:solidFill>
                <a:hlinkClick r:id="rId4"/>
              </a:rPr>
              <a:t>sound</a:t>
            </a:r>
            <a:r>
              <a:t>, </a:t>
            </a:r>
            <a:r>
              <a:rPr>
                <a:solidFill>
                  <a:srgbClr val="0B0080"/>
                </a:solidFill>
                <a:hlinkClick r:id="rId5"/>
              </a:rPr>
              <a:t>images</a:t>
            </a:r>
            <a:r>
              <a:t> and biological measurements.</a:t>
            </a:r>
          </a:p>
          <a:p>
            <a:pPr marL="324485" indent="-324485" defTabSz="426466">
              <a:spcBef>
                <a:spcPts val="3000"/>
              </a:spcBef>
              <a:defRPr sz="2336"/>
            </a:pPr>
            <a:r>
              <a:t> Signal processing techniques can be used to improve transmission, storage efficiency and subjective quality and to also emphasize or detect components of interest in a measured signal. </a:t>
            </a:r>
          </a:p>
          <a:p>
            <a:pPr marL="324485" indent="-324485" defTabSz="426466">
              <a:spcBef>
                <a:spcPts val="3000"/>
              </a:spcBef>
              <a:defRPr sz="2336"/>
            </a:pPr>
            <a:r>
              <a:t>The technology we use, and even rely on, in our everyday lives –computers, radios, video, cell phones – is enabled by signal processing, a branch of electrical engineering that models and analyzes data representations of physical events. </a:t>
            </a:r>
          </a:p>
          <a:p>
            <a:pPr marL="324485" indent="-324485" defTabSz="426466">
              <a:spcBef>
                <a:spcPts val="3000"/>
              </a:spcBef>
              <a:defRPr sz="2336"/>
            </a:pPr>
            <a:r>
              <a:t>Signal processing is at the heart of our modern world, powering today’s entertainment and tomorrow’s technology. It’s at the intersection of biotechnology and social interactions. It enhances our ability to communicate and share information. Signal processing is the science behind our digital lives. </a:t>
            </a:r>
          </a:p>
        </p:txBody>
      </p:sp>
      <p:sp>
        <p:nvSpPr>
          <p:cNvPr id="283" name="https://signalprocessingsociety.org/our-story/signal-processing-101"/>
          <p:cNvSpPr txBox="1"/>
          <p:nvPr/>
        </p:nvSpPr>
        <p:spPr>
          <a:xfrm>
            <a:off x="1107287" y="1826870"/>
            <a:ext cx="10180626"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a:t>
            </a:r>
            <a:r>
              <a:rPr u="sng">
                <a:hlinkClick r:id="rId6"/>
              </a:rPr>
              <a:t>https://signalprocessingsociety.org/our-story/signal-processing-101</a:t>
            </a:r>
            <a:r>
              <a:t>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Image" descr="Image"/>
          <p:cNvPicPr>
            <a:picLocks noChangeAspect="1"/>
          </p:cNvPicPr>
          <p:nvPr/>
        </p:nvPicPr>
        <p:blipFill>
          <a:blip r:embed="rId2"/>
          <a:stretch>
            <a:fillRect/>
          </a:stretch>
        </p:blipFill>
        <p:spPr>
          <a:xfrm>
            <a:off x="765864" y="1691244"/>
            <a:ext cx="11473072" cy="6066312"/>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 name="Image" descr="Image"/>
          <p:cNvPicPr>
            <a:picLocks noChangeAspect="1"/>
          </p:cNvPicPr>
          <p:nvPr/>
        </p:nvPicPr>
        <p:blipFill>
          <a:blip r:embed="rId2"/>
          <a:stretch>
            <a:fillRect/>
          </a:stretch>
        </p:blipFill>
        <p:spPr>
          <a:xfrm>
            <a:off x="785383" y="1628945"/>
            <a:ext cx="11434034" cy="6190910"/>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itle 1"/>
          <p:cNvSpPr txBox="1">
            <a:spLocks noGrp="1"/>
          </p:cNvSpPr>
          <p:nvPr>
            <p:ph type="title"/>
          </p:nvPr>
        </p:nvSpPr>
        <p:spPr>
          <a:xfrm>
            <a:off x="822959" y="540737"/>
            <a:ext cx="11054082" cy="2090703"/>
          </a:xfrm>
          <a:prstGeom prst="rect">
            <a:avLst/>
          </a:prstGeom>
        </p:spPr>
        <p:txBody>
          <a:bodyPr/>
          <a:lstStyle/>
          <a:p>
            <a:r>
              <a:t>Pattern Recognition</a:t>
            </a:r>
          </a:p>
        </p:txBody>
      </p:sp>
      <p:sp>
        <p:nvSpPr>
          <p:cNvPr id="290" name="The real power of human thinking is based on recognizing patterns. The better computers get at PATTERN RECOGNITION, the more humanlike they will become. Ray Kurzweil, NY Times"/>
          <p:cNvSpPr txBox="1"/>
          <p:nvPr/>
        </p:nvSpPr>
        <p:spPr>
          <a:xfrm>
            <a:off x="-5081" y="2753970"/>
            <a:ext cx="12710161" cy="1197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The real power of human thinking is based on recognizing patterns. The better computers get at PATTERN RECOGNITION, the more humanlike they will become. </a:t>
            </a:r>
            <a:r>
              <a:rPr i="1"/>
              <a:t>Ray Kurzweil, NY Times </a:t>
            </a:r>
            <a:r>
              <a:t>  </a:t>
            </a:r>
          </a:p>
        </p:txBody>
      </p:sp>
      <p:sp>
        <p:nvSpPr>
          <p:cNvPr id="291" name="The problem of searching for pattern in data is a fundamental one and has a long and successful history. “ C. Bishop"/>
          <p:cNvSpPr txBox="1"/>
          <p:nvPr/>
        </p:nvSpPr>
        <p:spPr>
          <a:xfrm>
            <a:off x="220014" y="5571254"/>
            <a:ext cx="12564771" cy="82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The problem of searching for pattern in data is a fundamental one and has a long and successful history. “ </a:t>
            </a:r>
            <a:r>
              <a:rPr i="1"/>
              <a:t>C. Bishop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itle 1"/>
          <p:cNvSpPr txBox="1">
            <a:spLocks noGrp="1"/>
          </p:cNvSpPr>
          <p:nvPr>
            <p:ph type="title"/>
          </p:nvPr>
        </p:nvSpPr>
        <p:spPr>
          <a:prstGeom prst="rect">
            <a:avLst/>
          </a:prstGeom>
        </p:spPr>
        <p:txBody>
          <a:bodyPr/>
          <a:lstStyle/>
          <a:p>
            <a:r>
              <a:t>What is a pattern recognition? </a:t>
            </a:r>
          </a:p>
        </p:txBody>
      </p:sp>
      <p:grpSp>
        <p:nvGrpSpPr>
          <p:cNvPr id="296" name="Picture 2"/>
          <p:cNvGrpSpPr/>
          <p:nvPr/>
        </p:nvGrpSpPr>
        <p:grpSpPr>
          <a:xfrm>
            <a:off x="794277" y="2171699"/>
            <a:ext cx="11025456" cy="6242990"/>
            <a:chOff x="0" y="0"/>
            <a:chExt cx="11025454" cy="6242988"/>
          </a:xfrm>
        </p:grpSpPr>
        <p:pic>
          <p:nvPicPr>
            <p:cNvPr id="295" name="Picture 2" descr="Picture 2"/>
            <p:cNvPicPr>
              <a:picLocks noChangeAspect="1"/>
            </p:cNvPicPr>
            <p:nvPr/>
          </p:nvPicPr>
          <p:blipFill>
            <a:blip r:embed="rId2"/>
            <a:srcRect/>
            <a:stretch>
              <a:fillRect/>
            </a:stretch>
          </p:blipFill>
          <p:spPr>
            <a:xfrm>
              <a:off x="127000" y="88900"/>
              <a:ext cx="10771455" cy="5912789"/>
            </a:xfrm>
            <a:prstGeom prst="rect">
              <a:avLst/>
            </a:prstGeom>
            <a:ln>
              <a:noFill/>
            </a:ln>
            <a:effectLst/>
          </p:spPr>
        </p:pic>
        <p:pic>
          <p:nvPicPr>
            <p:cNvPr id="294" name="Picture 2" descr="Picture 2"/>
            <p:cNvPicPr>
              <a:picLocks/>
            </p:cNvPicPr>
            <p:nvPr/>
          </p:nvPicPr>
          <p:blipFill>
            <a:blip r:embed="rId3"/>
            <a:stretch>
              <a:fillRect/>
            </a:stretch>
          </p:blipFill>
          <p:spPr>
            <a:xfrm>
              <a:off x="0" y="-1"/>
              <a:ext cx="11025455" cy="6242990"/>
            </a:xfrm>
            <a:prstGeom prst="rect">
              <a:avLst/>
            </a:prstGeom>
            <a:effectLst/>
          </p:spPr>
        </p:pic>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8" name="Screen Shot 2020-01-03 at 7.57.05 AM.png" descr="Screen Shot 2020-01-03 at 7.57.05 AM.png"/>
          <p:cNvPicPr>
            <a:picLocks noGrp="1" noChangeAspect="1"/>
          </p:cNvPicPr>
          <p:nvPr>
            <p:ph type="pic" idx="23"/>
          </p:nvPr>
        </p:nvPicPr>
        <p:blipFill>
          <a:blip r:embed="rId2"/>
          <a:srcRect l="206" t="16" r="206" b="16"/>
          <a:stretch>
            <a:fillRect/>
          </a:stretch>
        </p:blipFill>
        <p:spPr>
          <a:xfrm>
            <a:off x="508396" y="491895"/>
            <a:ext cx="6222363" cy="2937006"/>
          </a:xfrm>
          <a:prstGeom prst="rect">
            <a:avLst/>
          </a:prstGeom>
        </p:spPr>
      </p:pic>
      <p:pic>
        <p:nvPicPr>
          <p:cNvPr id="299" name="Image" descr="Image"/>
          <p:cNvPicPr>
            <a:picLocks noChangeAspect="1"/>
          </p:cNvPicPr>
          <p:nvPr/>
        </p:nvPicPr>
        <p:blipFill>
          <a:blip r:embed="rId3"/>
          <a:stretch>
            <a:fillRect/>
          </a:stretch>
        </p:blipFill>
        <p:spPr>
          <a:xfrm>
            <a:off x="114300" y="3855769"/>
            <a:ext cx="7560899" cy="1277179"/>
          </a:xfrm>
          <a:prstGeom prst="rect">
            <a:avLst/>
          </a:prstGeom>
          <a:ln w="12700">
            <a:miter lim="400000"/>
          </a:ln>
        </p:spPr>
      </p:pic>
      <p:pic>
        <p:nvPicPr>
          <p:cNvPr id="300" name="Image" descr="Image"/>
          <p:cNvPicPr>
            <a:picLocks noChangeAspect="1"/>
          </p:cNvPicPr>
          <p:nvPr/>
        </p:nvPicPr>
        <p:blipFill>
          <a:blip r:embed="rId4"/>
          <a:stretch>
            <a:fillRect/>
          </a:stretch>
        </p:blipFill>
        <p:spPr>
          <a:xfrm>
            <a:off x="120868" y="5219356"/>
            <a:ext cx="3915835" cy="1656354"/>
          </a:xfrm>
          <a:prstGeom prst="rect">
            <a:avLst/>
          </a:prstGeom>
          <a:ln w="25400">
            <a:solidFill>
              <a:srgbClr val="000000"/>
            </a:solidFill>
            <a:miter lim="400000"/>
          </a:ln>
        </p:spPr>
      </p:pic>
      <p:pic>
        <p:nvPicPr>
          <p:cNvPr id="301" name="Image" descr="Image"/>
          <p:cNvPicPr>
            <a:picLocks noChangeAspect="1"/>
          </p:cNvPicPr>
          <p:nvPr/>
        </p:nvPicPr>
        <p:blipFill>
          <a:blip r:embed="rId5"/>
          <a:stretch>
            <a:fillRect/>
          </a:stretch>
        </p:blipFill>
        <p:spPr>
          <a:xfrm>
            <a:off x="7899003" y="308849"/>
            <a:ext cx="4648643" cy="4445266"/>
          </a:xfrm>
          <a:prstGeom prst="rect">
            <a:avLst/>
          </a:prstGeom>
          <a:ln w="25400">
            <a:solidFill>
              <a:srgbClr val="000000"/>
            </a:solidFill>
            <a:miter lim="400000"/>
          </a:ln>
        </p:spPr>
      </p:pic>
      <p:grpSp>
        <p:nvGrpSpPr>
          <p:cNvPr id="304" name="Image"/>
          <p:cNvGrpSpPr/>
          <p:nvPr/>
        </p:nvGrpSpPr>
        <p:grpSpPr>
          <a:xfrm>
            <a:off x="4074326" y="5351462"/>
            <a:ext cx="4169834" cy="3267076"/>
            <a:chOff x="0" y="0"/>
            <a:chExt cx="4169833" cy="3267075"/>
          </a:xfrm>
        </p:grpSpPr>
        <p:pic>
          <p:nvPicPr>
            <p:cNvPr id="303" name="Image" descr="Image"/>
            <p:cNvPicPr>
              <a:picLocks noChangeAspect="1"/>
            </p:cNvPicPr>
            <p:nvPr/>
          </p:nvPicPr>
          <p:blipFill>
            <a:blip r:embed="rId6"/>
            <a:stretch>
              <a:fillRect/>
            </a:stretch>
          </p:blipFill>
          <p:spPr>
            <a:xfrm>
              <a:off x="127000" y="88900"/>
              <a:ext cx="3915834" cy="2936875"/>
            </a:xfrm>
            <a:prstGeom prst="rect">
              <a:avLst/>
            </a:prstGeom>
            <a:ln>
              <a:noFill/>
            </a:ln>
            <a:effectLst/>
          </p:spPr>
        </p:pic>
        <p:pic>
          <p:nvPicPr>
            <p:cNvPr id="302" name="Image" descr="Image"/>
            <p:cNvPicPr>
              <a:picLocks/>
            </p:cNvPicPr>
            <p:nvPr/>
          </p:nvPicPr>
          <p:blipFill>
            <a:blip r:embed="rId7"/>
            <a:stretch>
              <a:fillRect/>
            </a:stretch>
          </p:blipFill>
          <p:spPr>
            <a:xfrm>
              <a:off x="0" y="0"/>
              <a:ext cx="4169834" cy="3267075"/>
            </a:xfrm>
            <a:prstGeom prst="rect">
              <a:avLst/>
            </a:prstGeom>
            <a:effectLst/>
          </p:spPr>
        </p:pic>
      </p:grpSp>
      <p:pic>
        <p:nvPicPr>
          <p:cNvPr id="305" name="Image" descr="Image"/>
          <p:cNvPicPr>
            <a:picLocks noChangeAspect="1"/>
          </p:cNvPicPr>
          <p:nvPr/>
        </p:nvPicPr>
        <p:blipFill>
          <a:blip r:embed="rId8"/>
          <a:stretch>
            <a:fillRect/>
          </a:stretch>
        </p:blipFill>
        <p:spPr>
          <a:xfrm>
            <a:off x="8269084" y="5184115"/>
            <a:ext cx="4391081" cy="2575585"/>
          </a:xfrm>
          <a:prstGeom prst="rect">
            <a:avLst/>
          </a:prstGeom>
          <a:ln w="12700">
            <a:miter lim="400000"/>
          </a:ln>
        </p:spPr>
      </p:pic>
      <p:pic>
        <p:nvPicPr>
          <p:cNvPr id="306" name="Image" descr="Image"/>
          <p:cNvPicPr>
            <a:picLocks noChangeAspect="1"/>
          </p:cNvPicPr>
          <p:nvPr/>
        </p:nvPicPr>
        <p:blipFill>
          <a:blip r:embed="rId9"/>
          <a:srcRect l="34585" t="21848" r="34585" b="21848"/>
          <a:stretch>
            <a:fillRect/>
          </a:stretch>
        </p:blipFill>
        <p:spPr>
          <a:xfrm>
            <a:off x="554190" y="6974818"/>
            <a:ext cx="2820463" cy="2575582"/>
          </a:xfrm>
          <a:prstGeom prst="rect">
            <a:avLst/>
          </a:prstGeom>
          <a:ln w="25400">
            <a:solidFill>
              <a:srgbClr val="000000"/>
            </a:solidFill>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NN.gif" descr="NN.gif"/>
          <p:cNvPicPr>
            <a:picLocks/>
          </p:cNvPicPr>
          <p:nvPr/>
        </p:nvPicPr>
        <p:blipFill>
          <a:blip r:embed="rId2"/>
          <a:stretch>
            <a:fillRect/>
          </a:stretch>
        </p:blipFill>
        <p:spPr>
          <a:xfrm>
            <a:off x="-1" y="1219199"/>
            <a:ext cx="13004801" cy="7315201"/>
          </a:xfrm>
          <a:prstGeom prst="rect">
            <a:avLst/>
          </a:prstGeom>
          <a:ln w="12700">
            <a:miter lim="400000"/>
          </a:ln>
        </p:spPr>
      </p:pic>
      <p:sp>
        <p:nvSpPr>
          <p:cNvPr id="195" name="The Big Picture"/>
          <p:cNvSpPr txBox="1"/>
          <p:nvPr/>
        </p:nvSpPr>
        <p:spPr>
          <a:xfrm>
            <a:off x="2075346" y="727360"/>
            <a:ext cx="7905581" cy="17699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lvl1pPr defTabSz="1733973">
              <a:lnSpc>
                <a:spcPct val="80000"/>
              </a:lnSpc>
              <a:defRPr sz="9000" b="0" spc="-90">
                <a:latin typeface="Canela Bold"/>
                <a:ea typeface="Canela Bold"/>
                <a:cs typeface="Canela Bold"/>
                <a:sym typeface="Canela Bold"/>
              </a:defRPr>
            </a:lvl1pPr>
          </a:lstStyle>
          <a:p>
            <a:r>
              <a:t>The Big Picture</a:t>
            </a:r>
          </a:p>
        </p:txBody>
      </p:sp>
      <p:sp>
        <p:nvSpPr>
          <p:cNvPr id="196" name="Slide Number"/>
          <p:cNvSpPr txBox="1">
            <a:spLocks noGrp="1"/>
          </p:cNvSpPr>
          <p:nvPr>
            <p:ph type="sldNum" sz="quarter" idx="4294967295"/>
          </p:nvPr>
        </p:nvSpPr>
        <p:spPr>
          <a:xfrm>
            <a:off x="6417292" y="7940463"/>
            <a:ext cx="174279" cy="2810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b"/>
          <a:lstStyle>
            <a:lvl1pPr defTabSz="415431">
              <a:defRPr sz="1400">
                <a:solidFill>
                  <a:srgbClr val="5E5E5E"/>
                </a:solidFill>
                <a:latin typeface="Graphik"/>
                <a:ea typeface="Graphik"/>
                <a:cs typeface="Graphik"/>
                <a:sym typeface="Graphik"/>
              </a:defRPr>
            </a:lvl1p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itle 1"/>
          <p:cNvSpPr txBox="1">
            <a:spLocks noGrp="1"/>
          </p:cNvSpPr>
          <p:nvPr>
            <p:ph type="title"/>
          </p:nvPr>
        </p:nvSpPr>
        <p:spPr>
          <a:prstGeom prst="rect">
            <a:avLst/>
          </a:prstGeom>
        </p:spPr>
        <p:txBody>
          <a:bodyPr/>
          <a:lstStyle/>
          <a:p>
            <a:endParaRPr/>
          </a:p>
        </p:txBody>
      </p:sp>
      <p:pic>
        <p:nvPicPr>
          <p:cNvPr id="309" name="Picture 2" descr="Picture 2"/>
          <p:cNvPicPr>
            <a:picLocks noChangeAspect="1"/>
          </p:cNvPicPr>
          <p:nvPr/>
        </p:nvPicPr>
        <p:blipFill>
          <a:blip r:embed="rId2"/>
          <a:stretch>
            <a:fillRect/>
          </a:stretch>
        </p:blipFill>
        <p:spPr>
          <a:xfrm>
            <a:off x="203155" y="507969"/>
            <a:ext cx="12772663" cy="8940864"/>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Title 1"/>
          <p:cNvSpPr txBox="1">
            <a:spLocks noGrp="1"/>
          </p:cNvSpPr>
          <p:nvPr>
            <p:ph type="title"/>
          </p:nvPr>
        </p:nvSpPr>
        <p:spPr>
          <a:prstGeom prst="rect">
            <a:avLst/>
          </a:prstGeom>
        </p:spPr>
        <p:txBody>
          <a:bodyPr/>
          <a:lstStyle/>
          <a:p>
            <a:endParaRPr/>
          </a:p>
        </p:txBody>
      </p:sp>
      <p:pic>
        <p:nvPicPr>
          <p:cNvPr id="312" name="Picture 2" descr="Picture 2"/>
          <p:cNvPicPr>
            <a:picLocks noChangeAspect="1"/>
          </p:cNvPicPr>
          <p:nvPr/>
        </p:nvPicPr>
        <p:blipFill>
          <a:blip r:embed="rId2"/>
          <a:stretch>
            <a:fillRect/>
          </a:stretch>
        </p:blipFill>
        <p:spPr>
          <a:xfrm>
            <a:off x="507957" y="609570"/>
            <a:ext cx="11887284" cy="8915463"/>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itle 1"/>
          <p:cNvSpPr txBox="1">
            <a:spLocks noGrp="1"/>
          </p:cNvSpPr>
          <p:nvPr>
            <p:ph type="title"/>
          </p:nvPr>
        </p:nvSpPr>
        <p:spPr>
          <a:prstGeom prst="rect">
            <a:avLst/>
          </a:prstGeom>
        </p:spPr>
        <p:txBody>
          <a:bodyPr/>
          <a:lstStyle/>
          <a:p>
            <a:endParaRPr/>
          </a:p>
        </p:txBody>
      </p:sp>
      <p:pic>
        <p:nvPicPr>
          <p:cNvPr id="315" name="Picture 2" descr="Picture 2"/>
          <p:cNvPicPr>
            <a:picLocks noChangeAspect="1"/>
          </p:cNvPicPr>
          <p:nvPr/>
        </p:nvPicPr>
        <p:blipFill>
          <a:blip r:embed="rId2"/>
          <a:stretch>
            <a:fillRect/>
          </a:stretch>
        </p:blipFill>
        <p:spPr>
          <a:xfrm>
            <a:off x="304756" y="-1"/>
            <a:ext cx="12327511" cy="9245632"/>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itle 1"/>
          <p:cNvSpPr txBox="1">
            <a:spLocks noGrp="1"/>
          </p:cNvSpPr>
          <p:nvPr>
            <p:ph type="title"/>
          </p:nvPr>
        </p:nvSpPr>
        <p:spPr>
          <a:prstGeom prst="rect">
            <a:avLst/>
          </a:prstGeom>
        </p:spPr>
        <p:txBody>
          <a:bodyPr/>
          <a:lstStyle/>
          <a:p>
            <a:endParaRPr/>
          </a:p>
        </p:txBody>
      </p:sp>
      <p:pic>
        <p:nvPicPr>
          <p:cNvPr id="318" name="Picture 2" descr="Picture 2"/>
          <p:cNvPicPr>
            <a:picLocks noChangeAspect="1"/>
          </p:cNvPicPr>
          <p:nvPr/>
        </p:nvPicPr>
        <p:blipFill>
          <a:blip r:embed="rId2"/>
          <a:stretch>
            <a:fillRect/>
          </a:stretch>
        </p:blipFill>
        <p:spPr>
          <a:xfrm>
            <a:off x="-1" y="406368"/>
            <a:ext cx="12395242" cy="9296431"/>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itle 1"/>
          <p:cNvSpPr txBox="1">
            <a:spLocks noGrp="1"/>
          </p:cNvSpPr>
          <p:nvPr>
            <p:ph type="title"/>
          </p:nvPr>
        </p:nvSpPr>
        <p:spPr>
          <a:prstGeom prst="rect">
            <a:avLst/>
          </a:prstGeom>
        </p:spPr>
        <p:txBody>
          <a:bodyPr/>
          <a:lstStyle/>
          <a:p>
            <a:endParaRPr/>
          </a:p>
        </p:txBody>
      </p:sp>
      <p:pic>
        <p:nvPicPr>
          <p:cNvPr id="321" name="Picture 2" descr="Picture 2"/>
          <p:cNvPicPr>
            <a:picLocks noChangeAspect="1"/>
          </p:cNvPicPr>
          <p:nvPr/>
        </p:nvPicPr>
        <p:blipFill>
          <a:blip r:embed="rId2"/>
          <a:stretch>
            <a:fillRect/>
          </a:stretch>
        </p:blipFill>
        <p:spPr>
          <a:xfrm>
            <a:off x="406357" y="-1"/>
            <a:ext cx="12327511" cy="9245632"/>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What is a Machine learning ?"/>
          <p:cNvSpPr txBox="1">
            <a:spLocks noGrp="1"/>
          </p:cNvSpPr>
          <p:nvPr>
            <p:ph type="title"/>
          </p:nvPr>
        </p:nvSpPr>
        <p:spPr>
          <a:xfrm>
            <a:off x="163760" y="-368300"/>
            <a:ext cx="12040940" cy="2159000"/>
          </a:xfrm>
          <a:prstGeom prst="rect">
            <a:avLst/>
          </a:prstGeom>
        </p:spPr>
        <p:txBody>
          <a:bodyPr/>
          <a:lstStyle>
            <a:lvl1pPr defTabSz="514095">
              <a:defRPr sz="7040"/>
            </a:lvl1pPr>
          </a:lstStyle>
          <a:p>
            <a:r>
              <a:t>What is a Machine learning ?</a:t>
            </a:r>
          </a:p>
        </p:txBody>
      </p:sp>
      <p:sp>
        <p:nvSpPr>
          <p:cNvPr id="324" name="Machine learning is a method of data analysis that automates analytical model building. It is a branch of artificial intelligence based on the idea that systems can learn from data, identify patterns and make decisions with minimal human intervention.…"/>
          <p:cNvSpPr txBox="1">
            <a:spLocks noGrp="1"/>
          </p:cNvSpPr>
          <p:nvPr>
            <p:ph type="body" idx="1"/>
          </p:nvPr>
        </p:nvSpPr>
        <p:spPr>
          <a:prstGeom prst="rect">
            <a:avLst/>
          </a:prstGeom>
        </p:spPr>
        <p:txBody>
          <a:bodyPr/>
          <a:lstStyle/>
          <a:p>
            <a:pPr marL="324485" indent="-324485" defTabSz="426466">
              <a:spcBef>
                <a:spcPts val="3000"/>
              </a:spcBef>
              <a:defRPr sz="2336"/>
            </a:pPr>
            <a:r>
              <a:t> Machine learning is a method of data analysis that automates analytical model building. It is a branch of </a:t>
            </a:r>
            <a:r>
              <a:rPr>
                <a:solidFill>
                  <a:srgbClr val="0378CD"/>
                </a:solidFill>
                <a:hlinkClick r:id="rId2"/>
              </a:rPr>
              <a:t>artificial intelligence</a:t>
            </a:r>
            <a:r>
              <a:t> based on the idea that systems can learn from data, identify patterns and make decisions with minimal human intervention.</a:t>
            </a:r>
          </a:p>
          <a:p>
            <a:pPr marL="324485" indent="-324485" defTabSz="426466">
              <a:spcBef>
                <a:spcPts val="3000"/>
              </a:spcBef>
              <a:defRPr sz="2336"/>
            </a:pPr>
            <a:r>
              <a:rPr b="1"/>
              <a:t>Machine learning</a:t>
            </a:r>
            <a:r>
              <a:t> is a field of computer science. It is also a type of Artificial Intelligence that enables the programmers to write programs in a more simple way. It focuses more on developing programs that teach computers to change when exposed to new data and to grow.</a:t>
            </a:r>
          </a:p>
          <a:p>
            <a:pPr marL="324485" indent="-324485" defTabSz="426466">
              <a:spcBef>
                <a:spcPts val="3000"/>
              </a:spcBef>
              <a:defRPr sz="2336"/>
            </a:pPr>
            <a:r>
              <a:t>Machine learning studies computer algorithms for learning to do stuff. We might, for instance, be interested in learning to complete a task, or to make accurate predictions, or to behave intelligently. The learning that is being done is always based on some sort of observations or data, such as examples (the most common case in this course), direct experience, or instruction. So in general, machine learning is about learning to do better in the future based on what was experienced in the past. </a:t>
            </a:r>
          </a:p>
        </p:txBody>
      </p:sp>
      <p:sp>
        <p:nvSpPr>
          <p:cNvPr id="325" name="https://www.sas.com/en_in/insights/analytics/machine-learning.html…"/>
          <p:cNvSpPr txBox="1"/>
          <p:nvPr/>
        </p:nvSpPr>
        <p:spPr>
          <a:xfrm>
            <a:off x="1284833" y="1287120"/>
            <a:ext cx="10130334" cy="829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u="sng">
                <a:hlinkClick r:id="rId3"/>
              </a:rPr>
              <a:t>https://www.sas.com/en_in/insights/analytics/machine-learning.html</a:t>
            </a:r>
          </a:p>
          <a:p>
            <a:r>
              <a:rPr u="sng">
                <a:hlinkClick r:id="rId4"/>
              </a:rPr>
              <a:t>https://www.brookings.edu/research/what-is-machine-learning/</a:t>
            </a:r>
            <a:r>
              <a:t> </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Examples of Machine Learning Problems"/>
          <p:cNvSpPr txBox="1">
            <a:spLocks noGrp="1"/>
          </p:cNvSpPr>
          <p:nvPr>
            <p:ph type="title"/>
          </p:nvPr>
        </p:nvSpPr>
        <p:spPr>
          <a:prstGeom prst="rect">
            <a:avLst/>
          </a:prstGeom>
        </p:spPr>
        <p:txBody>
          <a:bodyPr/>
          <a:lstStyle>
            <a:lvl1pPr defTabSz="449833">
              <a:defRPr sz="6160"/>
            </a:lvl1pPr>
          </a:lstStyle>
          <a:p>
            <a:r>
              <a:t>Examples of Machine Learning Problems </a:t>
            </a:r>
            <a:endParaRPr sz="924"/>
          </a:p>
        </p:txBody>
      </p:sp>
      <p:sp>
        <p:nvSpPr>
          <p:cNvPr id="328" name="optical character recognition: categorize images of handwritten characters by the letters represented…"/>
          <p:cNvSpPr txBox="1">
            <a:spLocks noGrp="1"/>
          </p:cNvSpPr>
          <p:nvPr>
            <p:ph type="body" idx="1"/>
          </p:nvPr>
        </p:nvSpPr>
        <p:spPr>
          <a:prstGeom prst="rect">
            <a:avLst/>
          </a:prstGeom>
        </p:spPr>
        <p:txBody>
          <a:bodyPr/>
          <a:lstStyle/>
          <a:p>
            <a:pPr marL="253364" indent="-253364" defTabSz="332993">
              <a:spcBef>
                <a:spcPts val="2300"/>
              </a:spcBef>
              <a:defRPr sz="1824"/>
            </a:pPr>
            <a:r>
              <a:t>optical character recognition: categorize images of handwritten characters by the letters represented </a:t>
            </a:r>
          </a:p>
          <a:p>
            <a:pPr marL="253364" indent="-253364" defTabSz="332993">
              <a:spcBef>
                <a:spcPts val="2300"/>
              </a:spcBef>
              <a:defRPr sz="1824"/>
            </a:pPr>
            <a:r>
              <a:t>face detection: find faces in images (or indicate if a face is present) </a:t>
            </a:r>
          </a:p>
          <a:p>
            <a:pPr marL="253364" indent="-253364" defTabSz="332993">
              <a:spcBef>
                <a:spcPts val="2300"/>
              </a:spcBef>
              <a:defRPr sz="1824"/>
            </a:pPr>
            <a:r>
              <a:t>spam filtering: identify email messages as spam or non-spam </a:t>
            </a:r>
          </a:p>
          <a:p>
            <a:pPr marL="253364" indent="-253364" defTabSz="332993">
              <a:spcBef>
                <a:spcPts val="2300"/>
              </a:spcBef>
              <a:defRPr sz="1824"/>
            </a:pPr>
            <a:r>
              <a:t>topic spotting: categorize news articles (say) as to whether they are about politics, sports, entertainment, etc. </a:t>
            </a:r>
          </a:p>
          <a:p>
            <a:pPr marL="253364" indent="-253364" defTabSz="332993">
              <a:spcBef>
                <a:spcPts val="2300"/>
              </a:spcBef>
              <a:defRPr sz="1824"/>
            </a:pPr>
            <a:r>
              <a:t>spoken language understanding: within the context of a limited domain, determine the meaning of something uttered by a speaker to the extent that it can be classified into one of a fixed set of categories </a:t>
            </a:r>
          </a:p>
          <a:p>
            <a:pPr marL="253364" indent="-253364" defTabSz="332993">
              <a:spcBef>
                <a:spcPts val="2300"/>
              </a:spcBef>
              <a:defRPr sz="1824"/>
            </a:pPr>
            <a:r>
              <a:t>medical diagnosis: diagnose a patient as a sufferer or non-sufferer of some disease </a:t>
            </a:r>
          </a:p>
          <a:p>
            <a:pPr marL="253364" indent="-253364" defTabSz="332993">
              <a:spcBef>
                <a:spcPts val="2300"/>
              </a:spcBef>
              <a:defRPr sz="1824"/>
            </a:pPr>
            <a:r>
              <a:t>customer segmentation: predict, for instance, which customers will respond to a par- </a:t>
            </a:r>
            <a:br/>
            <a:r>
              <a:t>ticular promotion </a:t>
            </a:r>
          </a:p>
          <a:p>
            <a:pPr marL="253364" indent="-253364" defTabSz="332993">
              <a:spcBef>
                <a:spcPts val="2300"/>
              </a:spcBef>
              <a:defRPr sz="1824"/>
            </a:pPr>
            <a:r>
              <a:t>fraud detection: identify credit card transactions (for instance) which may be fraud- ulent in nature </a:t>
            </a:r>
          </a:p>
          <a:p>
            <a:pPr marL="253364" indent="-253364" defTabSz="332993">
              <a:spcBef>
                <a:spcPts val="2300"/>
              </a:spcBef>
              <a:defRPr sz="1824"/>
            </a:pPr>
            <a:r>
              <a:t>weather prediction: predict, for instance, whether or not it will rain tomorrow </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stretch>
            <a:fillRect/>
          </a:stretch>
        </p:blipFill>
        <p:spPr>
          <a:xfrm>
            <a:off x="992025" y="1431306"/>
            <a:ext cx="11020750" cy="3639788"/>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 name="Image" descr="Image"/>
          <p:cNvPicPr>
            <a:picLocks noChangeAspect="1"/>
          </p:cNvPicPr>
          <p:nvPr/>
        </p:nvPicPr>
        <p:blipFill>
          <a:blip r:embed="rId2"/>
          <a:stretch>
            <a:fillRect/>
          </a:stretch>
        </p:blipFill>
        <p:spPr>
          <a:xfrm>
            <a:off x="2924688" y="3383124"/>
            <a:ext cx="7155424" cy="2682552"/>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 name="Image" descr="Image"/>
          <p:cNvPicPr>
            <a:picLocks noChangeAspect="1"/>
          </p:cNvPicPr>
          <p:nvPr/>
        </p:nvPicPr>
        <p:blipFill>
          <a:blip r:embed="rId2"/>
          <a:stretch>
            <a:fillRect/>
          </a:stretch>
        </p:blipFill>
        <p:spPr>
          <a:xfrm>
            <a:off x="905120" y="2413749"/>
            <a:ext cx="11194560" cy="4621302"/>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Pre-requisite"/>
          <p:cNvSpPr txBox="1">
            <a:spLocks noGrp="1"/>
          </p:cNvSpPr>
          <p:nvPr>
            <p:ph type="title"/>
          </p:nvPr>
        </p:nvSpPr>
        <p:spPr>
          <a:prstGeom prst="rect">
            <a:avLst/>
          </a:prstGeom>
        </p:spPr>
        <p:txBody>
          <a:bodyPr/>
          <a:lstStyle>
            <a:lvl1pPr defTabSz="1369839">
              <a:defRPr sz="4582" spc="-45"/>
            </a:lvl1pPr>
          </a:lstStyle>
          <a:p>
            <a:r>
              <a:t>Pre-requisite </a:t>
            </a:r>
          </a:p>
        </p:txBody>
      </p:sp>
      <p:sp>
        <p:nvSpPr>
          <p:cNvPr id="199" name="Knowing these well will make learning much easier and interesting"/>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Knowing these well will make learning much easier and interesting  </a:t>
            </a:r>
          </a:p>
        </p:txBody>
      </p:sp>
      <p:pic>
        <p:nvPicPr>
          <p:cNvPr id="200" name="Image" descr="Image"/>
          <p:cNvPicPr>
            <a:picLocks noChangeAspect="1"/>
          </p:cNvPicPr>
          <p:nvPr/>
        </p:nvPicPr>
        <p:blipFill>
          <a:blip r:embed="rId2"/>
          <a:stretch>
            <a:fillRect/>
          </a:stretch>
        </p:blipFill>
        <p:spPr>
          <a:xfrm>
            <a:off x="189907" y="3147112"/>
            <a:ext cx="9263865" cy="2546407"/>
          </a:xfrm>
          <a:prstGeom prst="rect">
            <a:avLst/>
          </a:prstGeom>
          <a:ln w="12700">
            <a:miter lim="400000"/>
          </a:ln>
        </p:spPr>
      </p:pic>
      <p:pic>
        <p:nvPicPr>
          <p:cNvPr id="201" name="Image" descr="Image"/>
          <p:cNvPicPr>
            <a:picLocks noChangeAspect="1"/>
          </p:cNvPicPr>
          <p:nvPr/>
        </p:nvPicPr>
        <p:blipFill>
          <a:blip r:embed="rId3"/>
          <a:stretch>
            <a:fillRect/>
          </a:stretch>
        </p:blipFill>
        <p:spPr>
          <a:xfrm>
            <a:off x="340573" y="5553435"/>
            <a:ext cx="8570380" cy="1386856"/>
          </a:xfrm>
          <a:prstGeom prst="rect">
            <a:avLst/>
          </a:prstGeom>
          <a:ln w="12700">
            <a:miter lim="400000"/>
          </a:ln>
        </p:spPr>
      </p:pic>
      <p:sp>
        <p:nvSpPr>
          <p:cNvPr id="202" name="Slide Number"/>
          <p:cNvSpPr txBox="1">
            <a:spLocks noGrp="1"/>
          </p:cNvSpPr>
          <p:nvPr>
            <p:ph type="sldNum" sz="quarter" idx="2"/>
          </p:nvPr>
        </p:nvSpPr>
        <p:spPr>
          <a:xfrm>
            <a:off x="6416137" y="7940463"/>
            <a:ext cx="176590" cy="2810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 name="Image" descr="Image"/>
          <p:cNvPicPr>
            <a:picLocks noChangeAspect="1"/>
          </p:cNvPicPr>
          <p:nvPr/>
        </p:nvPicPr>
        <p:blipFill>
          <a:blip r:embed="rId2"/>
          <a:stretch>
            <a:fillRect/>
          </a:stretch>
        </p:blipFill>
        <p:spPr>
          <a:xfrm>
            <a:off x="680700" y="1969876"/>
            <a:ext cx="11643400" cy="5509048"/>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 name="Image" descr="Image"/>
          <p:cNvPicPr>
            <a:picLocks noChangeAspect="1"/>
          </p:cNvPicPr>
          <p:nvPr/>
        </p:nvPicPr>
        <p:blipFill>
          <a:blip r:embed="rId2"/>
          <a:stretch>
            <a:fillRect/>
          </a:stretch>
        </p:blipFill>
        <p:spPr>
          <a:xfrm>
            <a:off x="1145334" y="1625634"/>
            <a:ext cx="10714132" cy="6197532"/>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Image" descr="Image"/>
          <p:cNvPicPr>
            <a:picLocks noChangeAspect="1"/>
          </p:cNvPicPr>
          <p:nvPr/>
        </p:nvPicPr>
        <p:blipFill>
          <a:blip r:embed="rId2"/>
          <a:stretch>
            <a:fillRect/>
          </a:stretch>
        </p:blipFill>
        <p:spPr>
          <a:xfrm>
            <a:off x="1234067" y="2230799"/>
            <a:ext cx="10536666" cy="4987202"/>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2" name="Image" descr="Image"/>
          <p:cNvPicPr>
            <a:picLocks noChangeAspect="1"/>
          </p:cNvPicPr>
          <p:nvPr/>
        </p:nvPicPr>
        <p:blipFill>
          <a:blip r:embed="rId2"/>
          <a:stretch>
            <a:fillRect/>
          </a:stretch>
        </p:blipFill>
        <p:spPr>
          <a:xfrm>
            <a:off x="1496971" y="1750782"/>
            <a:ext cx="10010859" cy="5947236"/>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4" name="Image" descr="Image"/>
          <p:cNvPicPr>
            <a:picLocks noChangeAspect="1"/>
          </p:cNvPicPr>
          <p:nvPr/>
        </p:nvPicPr>
        <p:blipFill>
          <a:blip r:embed="rId2"/>
          <a:stretch>
            <a:fillRect/>
          </a:stretch>
        </p:blipFill>
        <p:spPr>
          <a:xfrm>
            <a:off x="856718" y="1868693"/>
            <a:ext cx="11291364" cy="5711414"/>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Image" descr="Image"/>
          <p:cNvPicPr>
            <a:picLocks noChangeAspect="1"/>
          </p:cNvPicPr>
          <p:nvPr/>
        </p:nvPicPr>
        <p:blipFill>
          <a:blip r:embed="rId2"/>
          <a:stretch>
            <a:fillRect/>
          </a:stretch>
        </p:blipFill>
        <p:spPr>
          <a:xfrm>
            <a:off x="1477265" y="1779132"/>
            <a:ext cx="10050270" cy="5890536"/>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Title 1"/>
          <p:cNvSpPr txBox="1">
            <a:spLocks noGrp="1"/>
          </p:cNvSpPr>
          <p:nvPr>
            <p:ph type="title"/>
          </p:nvPr>
        </p:nvSpPr>
        <p:spPr>
          <a:prstGeom prst="rect">
            <a:avLst/>
          </a:prstGeom>
        </p:spPr>
        <p:txBody>
          <a:bodyPr/>
          <a:lstStyle/>
          <a:p>
            <a:endParaRPr/>
          </a:p>
        </p:txBody>
      </p:sp>
      <p:pic>
        <p:nvPicPr>
          <p:cNvPr id="349" name="Picture 2" descr="Picture 2"/>
          <p:cNvPicPr>
            <a:picLocks noChangeAspect="1"/>
          </p:cNvPicPr>
          <p:nvPr/>
        </p:nvPicPr>
        <p:blipFill>
          <a:blip r:embed="rId2"/>
          <a:stretch>
            <a:fillRect/>
          </a:stretch>
        </p:blipFill>
        <p:spPr>
          <a:xfrm>
            <a:off x="-2" y="-1"/>
            <a:ext cx="13004802" cy="9753601"/>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Title 1"/>
          <p:cNvSpPr txBox="1">
            <a:spLocks noGrp="1"/>
          </p:cNvSpPr>
          <p:nvPr>
            <p:ph type="title"/>
          </p:nvPr>
        </p:nvSpPr>
        <p:spPr>
          <a:prstGeom prst="rect">
            <a:avLst/>
          </a:prstGeom>
        </p:spPr>
        <p:txBody>
          <a:bodyPr/>
          <a:lstStyle/>
          <a:p>
            <a:endParaRPr/>
          </a:p>
        </p:txBody>
      </p:sp>
      <p:pic>
        <p:nvPicPr>
          <p:cNvPr id="352" name="Picture 2" descr="Picture 2"/>
          <p:cNvPicPr>
            <a:picLocks noChangeAspect="1"/>
          </p:cNvPicPr>
          <p:nvPr/>
        </p:nvPicPr>
        <p:blipFill>
          <a:blip r:embed="rId2"/>
          <a:stretch>
            <a:fillRect/>
          </a:stretch>
        </p:blipFill>
        <p:spPr>
          <a:xfrm>
            <a:off x="152378" y="266699"/>
            <a:ext cx="12700044" cy="9525034"/>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itle 1"/>
          <p:cNvSpPr txBox="1">
            <a:spLocks noGrp="1"/>
          </p:cNvSpPr>
          <p:nvPr>
            <p:ph type="title"/>
          </p:nvPr>
        </p:nvSpPr>
        <p:spPr>
          <a:prstGeom prst="rect">
            <a:avLst/>
          </a:prstGeom>
        </p:spPr>
        <p:txBody>
          <a:bodyPr/>
          <a:lstStyle/>
          <a:p>
            <a:endParaRPr/>
          </a:p>
        </p:txBody>
      </p:sp>
      <p:pic>
        <p:nvPicPr>
          <p:cNvPr id="355" name="Picture 2" descr="Picture 2"/>
          <p:cNvPicPr>
            <a:picLocks noChangeAspect="1"/>
          </p:cNvPicPr>
          <p:nvPr/>
        </p:nvPicPr>
        <p:blipFill>
          <a:blip r:embed="rId2"/>
          <a:stretch>
            <a:fillRect/>
          </a:stretch>
        </p:blipFill>
        <p:spPr>
          <a:xfrm>
            <a:off x="-1" y="-1"/>
            <a:ext cx="12943569" cy="8940830"/>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Title 1"/>
          <p:cNvSpPr txBox="1">
            <a:spLocks noGrp="1"/>
          </p:cNvSpPr>
          <p:nvPr>
            <p:ph type="title"/>
          </p:nvPr>
        </p:nvSpPr>
        <p:spPr>
          <a:prstGeom prst="rect">
            <a:avLst/>
          </a:prstGeom>
        </p:spPr>
        <p:txBody>
          <a:bodyPr/>
          <a:lstStyle/>
          <a:p>
            <a:endParaRPr/>
          </a:p>
        </p:txBody>
      </p:sp>
      <p:pic>
        <p:nvPicPr>
          <p:cNvPr id="358" name="Picture 2" descr="Picture 2"/>
          <p:cNvPicPr>
            <a:picLocks noChangeAspect="1"/>
          </p:cNvPicPr>
          <p:nvPr/>
        </p:nvPicPr>
        <p:blipFill>
          <a:blip r:embed="rId2"/>
          <a:stretch>
            <a:fillRect/>
          </a:stretch>
        </p:blipFill>
        <p:spPr>
          <a:xfrm>
            <a:off x="-1" y="-1"/>
            <a:ext cx="13027109" cy="8128024"/>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What is Machine learning?"/>
          <p:cNvSpPr txBox="1">
            <a:spLocks noGrp="1"/>
          </p:cNvSpPr>
          <p:nvPr>
            <p:ph type="title"/>
          </p:nvPr>
        </p:nvSpPr>
        <p:spPr>
          <a:prstGeom prst="rect">
            <a:avLst/>
          </a:prstGeom>
        </p:spPr>
        <p:txBody>
          <a:bodyPr/>
          <a:lstStyle>
            <a:lvl1pPr defTabSz="1369839">
              <a:defRPr sz="4582" spc="-45"/>
            </a:lvl1pPr>
          </a:lstStyle>
          <a:p>
            <a:r>
              <a:t>What is Machine learning? </a:t>
            </a:r>
          </a:p>
        </p:txBody>
      </p:sp>
      <p:sp>
        <p:nvSpPr>
          <p:cNvPr id="205" name="Algorithms to make a computer do specific tasks…"/>
          <p:cNvSpPr txBox="1">
            <a:spLocks noGrp="1"/>
          </p:cNvSpPr>
          <p:nvPr>
            <p:ph type="body" idx="1"/>
          </p:nvPr>
        </p:nvSpPr>
        <p:spPr>
          <a:prstGeom prst="rect">
            <a:avLst/>
          </a:prstGeom>
        </p:spPr>
        <p:txBody>
          <a:bodyPr/>
          <a:lstStyle/>
          <a:p>
            <a:pPr marL="0" indent="0" defTabSz="1664572">
              <a:spcBef>
                <a:spcPts val="1600"/>
              </a:spcBef>
              <a:buSzTx/>
              <a:buNone/>
              <a:defRPr sz="2880"/>
            </a:pPr>
            <a:r>
              <a:t>Algorithms to make a computer do specific tasks </a:t>
            </a:r>
          </a:p>
          <a:p>
            <a:pPr marL="957626" lvl="1" indent="-518714" defTabSz="1664572">
              <a:spcBef>
                <a:spcPts val="1600"/>
              </a:spcBef>
              <a:buSzPct val="100000"/>
              <a:defRPr sz="2880"/>
            </a:pPr>
            <a:r>
              <a:rPr sz="2496"/>
              <a:t>without hand-made explicit rules</a:t>
            </a:r>
            <a:r>
              <a:rPr sz="3072">
                <a:solidFill>
                  <a:srgbClr val="00B050"/>
                </a:solidFill>
              </a:rPr>
              <a:t> </a:t>
            </a:r>
          </a:p>
          <a:p>
            <a:pPr marL="957626" lvl="1" indent="-518714" defTabSz="1664572">
              <a:spcBef>
                <a:spcPts val="1600"/>
              </a:spcBef>
              <a:buSzPct val="100000"/>
              <a:defRPr sz="2880"/>
            </a:pPr>
            <a:r>
              <a:rPr sz="2496"/>
              <a:t>but by learning from data</a:t>
            </a:r>
          </a:p>
          <a:p>
            <a:pPr marL="957626" lvl="1" indent="-518714" defTabSz="1664572">
              <a:spcBef>
                <a:spcPts val="1600"/>
              </a:spcBef>
              <a:buSzPct val="100000"/>
              <a:defRPr sz="2880"/>
            </a:pPr>
            <a:r>
              <a:rPr sz="2496"/>
              <a:t>Automating automation</a:t>
            </a:r>
          </a:p>
          <a:p>
            <a:pPr marL="957626" lvl="1" indent="-518714" defTabSz="1664572">
              <a:spcBef>
                <a:spcPts val="1600"/>
              </a:spcBef>
              <a:buSzPct val="100000"/>
              <a:defRPr sz="2880"/>
            </a:pPr>
            <a:r>
              <a:rPr sz="2496"/>
              <a:t>Getting computers to program themselves</a:t>
            </a:r>
          </a:p>
          <a:p>
            <a:pPr marL="957626" lvl="1" indent="-518714" defTabSz="1664572">
              <a:spcBef>
                <a:spcPts val="1600"/>
              </a:spcBef>
              <a:buSzPct val="100000"/>
              <a:defRPr sz="2880"/>
            </a:pPr>
            <a:r>
              <a:rPr sz="2496"/>
              <a:t>Writing software is the bottleneck</a:t>
            </a:r>
          </a:p>
          <a:p>
            <a:pPr marL="957626" lvl="1" indent="-518714" defTabSz="1664572">
              <a:spcBef>
                <a:spcPts val="1600"/>
              </a:spcBef>
              <a:buSzPct val="100000"/>
              <a:defRPr sz="2880"/>
            </a:pPr>
            <a:r>
              <a:rPr sz="2496"/>
              <a:t>Let the data do the work instead!</a:t>
            </a:r>
          </a:p>
        </p:txBody>
      </p:sp>
      <p:sp>
        <p:nvSpPr>
          <p:cNvPr id="206" name="Slide Subtitle"/>
          <p:cNvSpPr txBox="1">
            <a:spLocks noGrp="1"/>
          </p:cNvSpPr>
          <p:nvPr>
            <p:ph type="body" idx="21"/>
          </p:nvPr>
        </p:nvSpPr>
        <p:spPr>
          <a:prstGeom prst="rect">
            <a:avLst/>
          </a:prstGeom>
        </p:spPr>
        <p:txBody>
          <a:bodyPr/>
          <a:lstStyle/>
          <a:p>
            <a:endParaRPr/>
          </a:p>
        </p:txBody>
      </p:sp>
      <p:sp>
        <p:nvSpPr>
          <p:cNvPr id="207" name="Slide Number"/>
          <p:cNvSpPr txBox="1">
            <a:spLocks noGrp="1"/>
          </p:cNvSpPr>
          <p:nvPr>
            <p:ph type="sldNum" sz="quarter" idx="2"/>
          </p:nvPr>
        </p:nvSpPr>
        <p:spPr>
          <a:xfrm>
            <a:off x="6416772" y="7940463"/>
            <a:ext cx="171256" cy="2810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Title 1"/>
          <p:cNvSpPr txBox="1">
            <a:spLocks noGrp="1"/>
          </p:cNvSpPr>
          <p:nvPr>
            <p:ph type="title"/>
          </p:nvPr>
        </p:nvSpPr>
        <p:spPr>
          <a:prstGeom prst="rect">
            <a:avLst/>
          </a:prstGeom>
        </p:spPr>
        <p:txBody>
          <a:bodyPr/>
          <a:lstStyle/>
          <a:p>
            <a:endParaRPr/>
          </a:p>
        </p:txBody>
      </p:sp>
      <p:pic>
        <p:nvPicPr>
          <p:cNvPr id="361" name="Picture 2" descr="Picture 2"/>
          <p:cNvPicPr>
            <a:picLocks noChangeAspect="1"/>
          </p:cNvPicPr>
          <p:nvPr/>
        </p:nvPicPr>
        <p:blipFill>
          <a:blip r:embed="rId2"/>
          <a:stretch>
            <a:fillRect/>
          </a:stretch>
        </p:blipFill>
        <p:spPr>
          <a:xfrm>
            <a:off x="-2" y="-1"/>
            <a:ext cx="13078437" cy="8737629"/>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itle 1"/>
          <p:cNvSpPr txBox="1">
            <a:spLocks noGrp="1"/>
          </p:cNvSpPr>
          <p:nvPr>
            <p:ph type="title"/>
          </p:nvPr>
        </p:nvSpPr>
        <p:spPr>
          <a:prstGeom prst="rect">
            <a:avLst/>
          </a:prstGeom>
        </p:spPr>
        <p:txBody>
          <a:bodyPr/>
          <a:lstStyle/>
          <a:p>
            <a:endParaRPr/>
          </a:p>
        </p:txBody>
      </p:sp>
      <p:pic>
        <p:nvPicPr>
          <p:cNvPr id="364" name="Picture 2" descr="Picture 2"/>
          <p:cNvPicPr>
            <a:picLocks noChangeAspect="1"/>
          </p:cNvPicPr>
          <p:nvPr/>
        </p:nvPicPr>
        <p:blipFill>
          <a:blip r:embed="rId2"/>
          <a:stretch>
            <a:fillRect/>
          </a:stretch>
        </p:blipFill>
        <p:spPr>
          <a:xfrm>
            <a:off x="-1" y="-1"/>
            <a:ext cx="13066137" cy="8331226"/>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Title 1"/>
          <p:cNvSpPr txBox="1">
            <a:spLocks noGrp="1"/>
          </p:cNvSpPr>
          <p:nvPr>
            <p:ph type="title"/>
          </p:nvPr>
        </p:nvSpPr>
        <p:spPr>
          <a:prstGeom prst="rect">
            <a:avLst/>
          </a:prstGeom>
        </p:spPr>
        <p:txBody>
          <a:bodyPr/>
          <a:lstStyle/>
          <a:p>
            <a:endParaRPr/>
          </a:p>
        </p:txBody>
      </p:sp>
      <p:pic>
        <p:nvPicPr>
          <p:cNvPr id="367" name="Picture 2" descr="Picture 2"/>
          <p:cNvPicPr>
            <a:picLocks noChangeAspect="1"/>
          </p:cNvPicPr>
          <p:nvPr/>
        </p:nvPicPr>
        <p:blipFill>
          <a:blip r:embed="rId2"/>
          <a:stretch>
            <a:fillRect/>
          </a:stretch>
        </p:blipFill>
        <p:spPr>
          <a:xfrm>
            <a:off x="-2" y="-1"/>
            <a:ext cx="13108129" cy="7721622"/>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Title 1"/>
          <p:cNvSpPr txBox="1">
            <a:spLocks noGrp="1"/>
          </p:cNvSpPr>
          <p:nvPr>
            <p:ph type="title"/>
          </p:nvPr>
        </p:nvSpPr>
        <p:spPr>
          <a:prstGeom prst="rect">
            <a:avLst/>
          </a:prstGeom>
        </p:spPr>
        <p:txBody>
          <a:bodyPr/>
          <a:lstStyle/>
          <a:p>
            <a:endParaRPr/>
          </a:p>
        </p:txBody>
      </p:sp>
      <p:pic>
        <p:nvPicPr>
          <p:cNvPr id="370" name="Picture 2" descr="Picture 2"/>
          <p:cNvPicPr>
            <a:picLocks noChangeAspect="1"/>
          </p:cNvPicPr>
          <p:nvPr/>
        </p:nvPicPr>
        <p:blipFill>
          <a:blip r:embed="rId2"/>
          <a:stretch>
            <a:fillRect/>
          </a:stretch>
        </p:blipFill>
        <p:spPr>
          <a:xfrm>
            <a:off x="-1" y="-1"/>
            <a:ext cx="12905987" cy="8636028"/>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Title 1"/>
          <p:cNvSpPr txBox="1">
            <a:spLocks noGrp="1"/>
          </p:cNvSpPr>
          <p:nvPr>
            <p:ph type="title"/>
          </p:nvPr>
        </p:nvSpPr>
        <p:spPr>
          <a:prstGeom prst="rect">
            <a:avLst/>
          </a:prstGeom>
        </p:spPr>
        <p:txBody>
          <a:bodyPr/>
          <a:lstStyle/>
          <a:p>
            <a:endParaRPr/>
          </a:p>
        </p:txBody>
      </p:sp>
      <p:pic>
        <p:nvPicPr>
          <p:cNvPr id="373" name="Picture 2" descr="Picture 2"/>
          <p:cNvPicPr>
            <a:picLocks noChangeAspect="1"/>
          </p:cNvPicPr>
          <p:nvPr/>
        </p:nvPicPr>
        <p:blipFill>
          <a:blip r:embed="rId2"/>
          <a:stretch>
            <a:fillRect/>
          </a:stretch>
        </p:blipFill>
        <p:spPr>
          <a:xfrm>
            <a:off x="-1" y="-1"/>
            <a:ext cx="12927642" cy="9245632"/>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Title 1"/>
          <p:cNvSpPr txBox="1">
            <a:spLocks noGrp="1"/>
          </p:cNvSpPr>
          <p:nvPr>
            <p:ph type="title"/>
          </p:nvPr>
        </p:nvSpPr>
        <p:spPr>
          <a:prstGeom prst="rect">
            <a:avLst/>
          </a:prstGeom>
        </p:spPr>
        <p:txBody>
          <a:bodyPr/>
          <a:lstStyle/>
          <a:p>
            <a:endParaRPr/>
          </a:p>
        </p:txBody>
      </p:sp>
      <p:pic>
        <p:nvPicPr>
          <p:cNvPr id="376" name="Picture 2" descr="Picture 2"/>
          <p:cNvPicPr>
            <a:picLocks noChangeAspect="1"/>
          </p:cNvPicPr>
          <p:nvPr/>
        </p:nvPicPr>
        <p:blipFill>
          <a:blip r:embed="rId2"/>
          <a:stretch>
            <a:fillRect/>
          </a:stretch>
        </p:blipFill>
        <p:spPr>
          <a:xfrm>
            <a:off x="85680" y="-1"/>
            <a:ext cx="12919120" cy="7924857"/>
          </a:xfrm>
          <a:prstGeom prst="rect">
            <a:avLst/>
          </a:prstGeom>
          <a:ln w="12700">
            <a:miter lim="400000"/>
          </a:ln>
        </p:spPr>
      </p:pic>
      <p:pic>
        <p:nvPicPr>
          <p:cNvPr id="377" name="Picture 3" descr="Picture 3"/>
          <p:cNvPicPr>
            <a:picLocks noChangeAspect="1"/>
          </p:cNvPicPr>
          <p:nvPr/>
        </p:nvPicPr>
        <p:blipFill>
          <a:blip r:embed="rId3"/>
          <a:stretch>
            <a:fillRect/>
          </a:stretch>
        </p:blipFill>
        <p:spPr>
          <a:xfrm>
            <a:off x="-1" y="7823220"/>
            <a:ext cx="12598442" cy="1524011"/>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Title 1"/>
          <p:cNvSpPr txBox="1">
            <a:spLocks noGrp="1"/>
          </p:cNvSpPr>
          <p:nvPr>
            <p:ph type="title"/>
          </p:nvPr>
        </p:nvSpPr>
        <p:spPr>
          <a:prstGeom prst="rect">
            <a:avLst/>
          </a:prstGeom>
        </p:spPr>
        <p:txBody>
          <a:bodyPr/>
          <a:lstStyle/>
          <a:p>
            <a:endParaRPr/>
          </a:p>
        </p:txBody>
      </p:sp>
      <p:pic>
        <p:nvPicPr>
          <p:cNvPr id="380" name="Picture 2" descr="Picture 2"/>
          <p:cNvPicPr>
            <a:picLocks noChangeAspect="1"/>
          </p:cNvPicPr>
          <p:nvPr/>
        </p:nvPicPr>
        <p:blipFill>
          <a:blip r:embed="rId2"/>
          <a:stretch>
            <a:fillRect/>
          </a:stretch>
        </p:blipFill>
        <p:spPr>
          <a:xfrm>
            <a:off x="-2" y="-1"/>
            <a:ext cx="13025618" cy="8940830"/>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Title 1"/>
          <p:cNvSpPr txBox="1">
            <a:spLocks noGrp="1"/>
          </p:cNvSpPr>
          <p:nvPr>
            <p:ph type="title"/>
          </p:nvPr>
        </p:nvSpPr>
        <p:spPr>
          <a:prstGeom prst="rect">
            <a:avLst/>
          </a:prstGeom>
        </p:spPr>
        <p:txBody>
          <a:bodyPr/>
          <a:lstStyle/>
          <a:p>
            <a:endParaRPr/>
          </a:p>
        </p:txBody>
      </p:sp>
      <p:pic>
        <p:nvPicPr>
          <p:cNvPr id="383" name="Picture 2" descr="Picture 2"/>
          <p:cNvPicPr>
            <a:picLocks noChangeAspect="1"/>
          </p:cNvPicPr>
          <p:nvPr/>
        </p:nvPicPr>
        <p:blipFill>
          <a:blip r:embed="rId2"/>
          <a:stretch>
            <a:fillRect/>
          </a:stretch>
        </p:blipFill>
        <p:spPr>
          <a:xfrm>
            <a:off x="-2" y="-1"/>
            <a:ext cx="12807770" cy="9448834"/>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Title 1"/>
          <p:cNvSpPr txBox="1">
            <a:spLocks noGrp="1"/>
          </p:cNvSpPr>
          <p:nvPr>
            <p:ph type="title"/>
          </p:nvPr>
        </p:nvSpPr>
        <p:spPr>
          <a:prstGeom prst="rect">
            <a:avLst/>
          </a:prstGeom>
        </p:spPr>
        <p:txBody>
          <a:bodyPr/>
          <a:lstStyle/>
          <a:p>
            <a:endParaRPr/>
          </a:p>
        </p:txBody>
      </p:sp>
      <p:pic>
        <p:nvPicPr>
          <p:cNvPr id="386" name="Picture 2" descr="Picture 2"/>
          <p:cNvPicPr>
            <a:picLocks noChangeAspect="1"/>
          </p:cNvPicPr>
          <p:nvPr/>
        </p:nvPicPr>
        <p:blipFill>
          <a:blip r:embed="rId2"/>
          <a:stretch>
            <a:fillRect/>
          </a:stretch>
        </p:blipFill>
        <p:spPr>
          <a:xfrm>
            <a:off x="-1" y="-1"/>
            <a:ext cx="12902580" cy="8331226"/>
          </a:xfrm>
          <a:prstGeom prst="rect">
            <a:avLst/>
          </a:prstGeom>
          <a:ln w="12700">
            <a:miter lim="400000"/>
          </a:ln>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Title 1"/>
          <p:cNvSpPr txBox="1">
            <a:spLocks noGrp="1"/>
          </p:cNvSpPr>
          <p:nvPr>
            <p:ph type="title"/>
          </p:nvPr>
        </p:nvSpPr>
        <p:spPr>
          <a:prstGeom prst="rect">
            <a:avLst/>
          </a:prstGeom>
        </p:spPr>
        <p:txBody>
          <a:bodyPr/>
          <a:lstStyle/>
          <a:p>
            <a:endParaRPr/>
          </a:p>
        </p:txBody>
      </p:sp>
      <p:pic>
        <p:nvPicPr>
          <p:cNvPr id="389" name="Picture 2" descr="Picture 2"/>
          <p:cNvPicPr>
            <a:picLocks noChangeAspect="1"/>
          </p:cNvPicPr>
          <p:nvPr/>
        </p:nvPicPr>
        <p:blipFill>
          <a:blip r:embed="rId2"/>
          <a:stretch>
            <a:fillRect/>
          </a:stretch>
        </p:blipFill>
        <p:spPr>
          <a:xfrm>
            <a:off x="-1" y="-1"/>
            <a:ext cx="13070697" cy="7518420"/>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Learning objectives of this course:…"/>
          <p:cNvSpPr txBox="1">
            <a:spLocks noGrp="1"/>
          </p:cNvSpPr>
          <p:nvPr>
            <p:ph type="body" sz="half" idx="1"/>
          </p:nvPr>
        </p:nvSpPr>
        <p:spPr>
          <a:prstGeom prst="rect">
            <a:avLst/>
          </a:prstGeom>
        </p:spPr>
        <p:txBody>
          <a:bodyPr/>
          <a:lstStyle/>
          <a:p>
            <a:pPr algn="l" defTabSz="1733930">
              <a:lnSpc>
                <a:spcPct val="90000"/>
              </a:lnSpc>
              <a:spcBef>
                <a:spcPts val="1700"/>
              </a:spcBef>
              <a:defRPr sz="3000">
                <a:latin typeface="Canela Text Regular"/>
                <a:ea typeface="Canela Text Regular"/>
                <a:cs typeface="Canela Text Regular"/>
                <a:sym typeface="Canela Text Regular"/>
              </a:defRPr>
            </a:pPr>
            <a:r>
              <a:t>Learning objectives of this course: </a:t>
            </a:r>
          </a:p>
          <a:p>
            <a:pPr algn="l" defTabSz="1733930">
              <a:lnSpc>
                <a:spcPct val="90000"/>
              </a:lnSpc>
              <a:spcBef>
                <a:spcPts val="1700"/>
              </a:spcBef>
              <a:defRPr sz="3000">
                <a:latin typeface="Canela Text Regular"/>
                <a:ea typeface="Canela Text Regular"/>
                <a:cs typeface="Canela Text Regular"/>
                <a:sym typeface="Canela Text Regular"/>
              </a:defRPr>
            </a:pPr>
            <a:r>
              <a:t>- introduction to the fundamental concepts of machine learning </a:t>
            </a:r>
          </a:p>
          <a:p>
            <a:pPr algn="l" defTabSz="1733930">
              <a:lnSpc>
                <a:spcPct val="90000"/>
              </a:lnSpc>
              <a:spcBef>
                <a:spcPts val="1700"/>
              </a:spcBef>
              <a:defRPr sz="3000">
                <a:latin typeface="Canela Text Regular"/>
                <a:ea typeface="Canela Text Regular"/>
                <a:cs typeface="Canela Text Regular"/>
                <a:sym typeface="Canela Text Regular"/>
              </a:defRPr>
            </a:pPr>
            <a:r>
              <a:t>- analysis and implementation of machine learning algorithms </a:t>
            </a:r>
          </a:p>
          <a:p>
            <a:pPr algn="l" defTabSz="1733930">
              <a:lnSpc>
                <a:spcPct val="90000"/>
              </a:lnSpc>
              <a:spcBef>
                <a:spcPts val="1700"/>
              </a:spcBef>
              <a:defRPr sz="3000">
                <a:latin typeface="Canela Text Regular"/>
                <a:ea typeface="Canela Text Regular"/>
                <a:cs typeface="Canela Text Regular"/>
                <a:sym typeface="Canela Text Regular"/>
              </a:defRPr>
            </a:pPr>
            <a:r>
              <a:t>- knowing how to use machine learning responsibly</a:t>
            </a:r>
          </a:p>
        </p:txBody>
      </p:sp>
      <p:sp>
        <p:nvSpPr>
          <p:cNvPr id="210" name="Slide Number"/>
          <p:cNvSpPr txBox="1">
            <a:spLocks noGrp="1"/>
          </p:cNvSpPr>
          <p:nvPr>
            <p:ph type="sldNum" sz="quarter" idx="2"/>
          </p:nvPr>
        </p:nvSpPr>
        <p:spPr>
          <a:xfrm>
            <a:off x="6413927" y="7940463"/>
            <a:ext cx="176946" cy="2810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Title 1"/>
          <p:cNvSpPr txBox="1">
            <a:spLocks noGrp="1"/>
          </p:cNvSpPr>
          <p:nvPr>
            <p:ph type="title"/>
          </p:nvPr>
        </p:nvSpPr>
        <p:spPr>
          <a:prstGeom prst="rect">
            <a:avLst/>
          </a:prstGeom>
        </p:spPr>
        <p:txBody>
          <a:bodyPr/>
          <a:lstStyle/>
          <a:p>
            <a:endParaRPr/>
          </a:p>
        </p:txBody>
      </p:sp>
      <p:pic>
        <p:nvPicPr>
          <p:cNvPr id="392" name="Picture 2" descr="Picture 2"/>
          <p:cNvPicPr>
            <a:picLocks noChangeAspect="1"/>
          </p:cNvPicPr>
          <p:nvPr/>
        </p:nvPicPr>
        <p:blipFill>
          <a:blip r:embed="rId2"/>
          <a:stretch>
            <a:fillRect/>
          </a:stretch>
        </p:blipFill>
        <p:spPr>
          <a:xfrm>
            <a:off x="-1" y="-1"/>
            <a:ext cx="12958675" cy="8534427"/>
          </a:xfrm>
          <a:prstGeom prst="rect">
            <a:avLst/>
          </a:prstGeom>
          <a:ln w="12700">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itle 1"/>
          <p:cNvSpPr txBox="1">
            <a:spLocks noGrp="1"/>
          </p:cNvSpPr>
          <p:nvPr>
            <p:ph type="title"/>
          </p:nvPr>
        </p:nvSpPr>
        <p:spPr>
          <a:prstGeom prst="rect">
            <a:avLst/>
          </a:prstGeom>
        </p:spPr>
        <p:txBody>
          <a:bodyPr/>
          <a:lstStyle/>
          <a:p>
            <a:endParaRPr/>
          </a:p>
        </p:txBody>
      </p:sp>
      <p:pic>
        <p:nvPicPr>
          <p:cNvPr id="395" name="Picture 2" descr="Picture 2"/>
          <p:cNvPicPr>
            <a:picLocks noChangeAspect="1"/>
          </p:cNvPicPr>
          <p:nvPr/>
        </p:nvPicPr>
        <p:blipFill>
          <a:blip r:embed="rId2"/>
          <a:stretch>
            <a:fillRect/>
          </a:stretch>
        </p:blipFill>
        <p:spPr>
          <a:xfrm>
            <a:off x="-1" y="-1"/>
            <a:ext cx="13041990" cy="7315218"/>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Title 1"/>
          <p:cNvSpPr txBox="1">
            <a:spLocks noGrp="1"/>
          </p:cNvSpPr>
          <p:nvPr>
            <p:ph type="title"/>
          </p:nvPr>
        </p:nvSpPr>
        <p:spPr>
          <a:prstGeom prst="rect">
            <a:avLst/>
          </a:prstGeom>
        </p:spPr>
        <p:txBody>
          <a:bodyPr/>
          <a:lstStyle/>
          <a:p>
            <a:endParaRPr/>
          </a:p>
        </p:txBody>
      </p:sp>
      <p:pic>
        <p:nvPicPr>
          <p:cNvPr id="398" name="Picture 2" descr="Picture 2"/>
          <p:cNvPicPr>
            <a:picLocks noChangeAspect="1"/>
          </p:cNvPicPr>
          <p:nvPr/>
        </p:nvPicPr>
        <p:blipFill>
          <a:blip r:embed="rId2"/>
          <a:stretch>
            <a:fillRect/>
          </a:stretch>
        </p:blipFill>
        <p:spPr>
          <a:xfrm>
            <a:off x="-1" y="-1"/>
            <a:ext cx="12773229" cy="7518420"/>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Next class we will review some important  basics of Mathematics that is needed for this course"/>
          <p:cNvSpPr txBox="1">
            <a:spLocks noGrp="1"/>
          </p:cNvSpPr>
          <p:nvPr>
            <p:ph type="title"/>
          </p:nvPr>
        </p:nvSpPr>
        <p:spPr>
          <a:xfrm>
            <a:off x="975359" y="3029937"/>
            <a:ext cx="11054082" cy="3693726"/>
          </a:xfrm>
          <a:prstGeom prst="rect">
            <a:avLst/>
          </a:prstGeom>
        </p:spPr>
        <p:txBody>
          <a:bodyPr/>
          <a:lstStyle>
            <a:lvl1pPr defTabSz="1274470">
              <a:defRPr sz="6076"/>
            </a:lvl1pPr>
          </a:lstStyle>
          <a:p>
            <a:r>
              <a:t>Next class we will review some important  basics of Mathematics that is needed for this course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What is a signal?"/>
          <p:cNvSpPr txBox="1">
            <a:spLocks noGrp="1"/>
          </p:cNvSpPr>
          <p:nvPr>
            <p:ph type="title"/>
          </p:nvPr>
        </p:nvSpPr>
        <p:spPr>
          <a:xfrm>
            <a:off x="1168400" y="152697"/>
            <a:ext cx="10109200" cy="1141562"/>
          </a:xfrm>
          <a:prstGeom prst="rect">
            <a:avLst/>
          </a:prstGeom>
        </p:spPr>
        <p:txBody>
          <a:bodyPr/>
          <a:lstStyle/>
          <a:p>
            <a:r>
              <a:t>What is a signal? </a:t>
            </a:r>
          </a:p>
        </p:txBody>
      </p:sp>
      <p:sp>
        <p:nvSpPr>
          <p:cNvPr id="213" name="What is a signal? Of course, we know that a signal can be a rather abstract notion, such as a flashing light on our car's front bumper (turn signal), or an umpire's gesture indicating that a pitch went over the plate during a baseball game (a strike sign"/>
          <p:cNvSpPr txBox="1">
            <a:spLocks noGrp="1"/>
          </p:cNvSpPr>
          <p:nvPr>
            <p:ph type="body" idx="1"/>
          </p:nvPr>
        </p:nvSpPr>
        <p:spPr>
          <a:xfrm>
            <a:off x="741064" y="1432321"/>
            <a:ext cx="11725128" cy="7881542"/>
          </a:xfrm>
          <a:prstGeom prst="rect">
            <a:avLst/>
          </a:prstGeom>
        </p:spPr>
        <p:txBody>
          <a:bodyPr/>
          <a:lstStyle/>
          <a:p>
            <a:pPr marL="329902" indent="-329902" algn="l" defTabSz="434340">
              <a:lnSpc>
                <a:spcPts val="4300"/>
              </a:lnSpc>
              <a:spcBef>
                <a:spcPts val="600"/>
              </a:spcBef>
              <a:buSzPct val="145000"/>
              <a:buChar char="•"/>
              <a:defRPr sz="2375">
                <a:solidFill>
                  <a:srgbClr val="222222"/>
                </a:solidFill>
                <a:latin typeface="Helvetica"/>
                <a:ea typeface="Helvetica"/>
                <a:cs typeface="Helvetica"/>
                <a:sym typeface="Helvetica"/>
              </a:defRPr>
            </a:pPr>
            <a:r>
              <a:t>What is a signal? Of course, we know that a signal can be a rather abstract notion, such as a flashing light on our car's front bumper (turn signal), or an umpire's gesture indicating that a pitch went over the plate during a baseball game (a strike signal). </a:t>
            </a:r>
          </a:p>
          <a:p>
            <a:pPr marL="329902" indent="-329902" algn="l" defTabSz="434340">
              <a:lnSpc>
                <a:spcPts val="4300"/>
              </a:lnSpc>
              <a:spcBef>
                <a:spcPts val="600"/>
              </a:spcBef>
              <a:buSzPct val="145000"/>
              <a:buChar char="•"/>
              <a:defRPr sz="2375">
                <a:solidFill>
                  <a:srgbClr val="222222"/>
                </a:solidFill>
                <a:latin typeface="Helvetica"/>
                <a:ea typeface="Helvetica"/>
                <a:cs typeface="Helvetica"/>
                <a:sym typeface="Helvetica"/>
              </a:defRPr>
            </a:pPr>
            <a:r>
              <a:t>One of the definitions of signal in the Merriam-Webster dictionary is:</a:t>
            </a:r>
          </a:p>
          <a:p>
            <a:pPr marL="752177" lvl="1" indent="-329902" algn="l" defTabSz="434340">
              <a:lnSpc>
                <a:spcPts val="4300"/>
              </a:lnSpc>
              <a:spcBef>
                <a:spcPts val="600"/>
              </a:spcBef>
              <a:buSzPct val="145000"/>
              <a:buChar char="•"/>
              <a:defRPr sz="2375">
                <a:solidFill>
                  <a:srgbClr val="222222"/>
                </a:solidFill>
                <a:latin typeface="Helvetica"/>
                <a:ea typeface="Helvetica"/>
                <a:cs typeface="Helvetica"/>
                <a:sym typeface="Helvetica"/>
              </a:defRPr>
            </a:pPr>
            <a:r>
              <a:t>"A detectable physical quantity or impulse (as a voltage, current, or magnetic field strength) by which messages or information can be transmitted." or</a:t>
            </a:r>
          </a:p>
          <a:p>
            <a:pPr marL="329902" indent="-329902" algn="l" defTabSz="434340">
              <a:lnSpc>
                <a:spcPts val="4300"/>
              </a:lnSpc>
              <a:spcBef>
                <a:spcPts val="600"/>
              </a:spcBef>
              <a:buSzPct val="145000"/>
              <a:buChar char="•"/>
              <a:defRPr sz="2375">
                <a:solidFill>
                  <a:srgbClr val="222222"/>
                </a:solidFill>
                <a:latin typeface="Helvetica"/>
                <a:ea typeface="Helvetica"/>
                <a:cs typeface="Helvetica"/>
                <a:sym typeface="Helvetica"/>
              </a:defRPr>
            </a:pPr>
            <a:r>
              <a:t>"</a:t>
            </a:r>
            <a:r>
              <a:rPr b="1"/>
              <a:t>A signal is a function of independent variables that carry some information</a:t>
            </a:r>
            <a:r>
              <a:t>." or "A signal is a source of information, generally a physical quantity, which varies with respect to time, space, temperature like any independent variable" or</a:t>
            </a:r>
          </a:p>
          <a:p>
            <a:pPr marL="329902" indent="-329902" algn="l" defTabSz="434340">
              <a:lnSpc>
                <a:spcPts val="4300"/>
              </a:lnSpc>
              <a:spcBef>
                <a:spcPts val="600"/>
              </a:spcBef>
              <a:buSzPct val="145000"/>
              <a:buChar char="•"/>
              <a:defRPr sz="2375">
                <a:solidFill>
                  <a:srgbClr val="222222"/>
                </a:solidFill>
                <a:latin typeface="Helvetica"/>
                <a:ea typeface="Helvetica"/>
                <a:cs typeface="Helvetica"/>
                <a:sym typeface="Helvetica"/>
              </a:defRPr>
            </a:pPr>
            <a:r>
              <a:t>"</a:t>
            </a:r>
            <a:r>
              <a:rPr b="1"/>
              <a:t>A signal is a physical quantity that varies with time, space, or any other independent variable by which information can be conveyed</a:t>
            </a:r>
            <a:r>
              <a:t>"</a:t>
            </a:r>
          </a:p>
          <a:p>
            <a:pPr marL="329902" indent="-329902" algn="l" defTabSz="434340">
              <a:lnSpc>
                <a:spcPts val="4300"/>
              </a:lnSpc>
              <a:spcBef>
                <a:spcPts val="600"/>
              </a:spcBef>
              <a:buSzPct val="145000"/>
              <a:buChar char="•"/>
              <a:defRPr sz="2375">
                <a:solidFill>
                  <a:srgbClr val="222222"/>
                </a:solidFill>
                <a:latin typeface="Helvetica"/>
                <a:ea typeface="Helvetica"/>
                <a:cs typeface="Helvetica"/>
                <a:sym typeface="Helvetica"/>
              </a:defRPr>
            </a:pPr>
            <a:r>
              <a:t>As per a new definition of signal proposed in- Pragnan Chakravorty, "What Is a Signal? [Lecture Notes]," IEEE Signal Processing Magazine, vol. 35, no. 5, pp. 175-177, Sept. 2018. doi: 10.1109/MSP.2018.2832195:</a:t>
            </a:r>
          </a:p>
          <a:p>
            <a:pPr marL="752177" lvl="1" indent="-329902" algn="l" defTabSz="434340">
              <a:lnSpc>
                <a:spcPts val="4300"/>
              </a:lnSpc>
              <a:spcBef>
                <a:spcPts val="600"/>
              </a:spcBef>
              <a:buSzPct val="145000"/>
              <a:buChar char="•"/>
              <a:defRPr sz="2375">
                <a:solidFill>
                  <a:srgbClr val="222222"/>
                </a:solidFill>
                <a:latin typeface="Helvetica"/>
                <a:ea typeface="Helvetica"/>
                <a:cs typeface="Helvetica"/>
                <a:sym typeface="Helvetica"/>
              </a:defRPr>
            </a:pPr>
            <a:r>
              <a:t>"</a:t>
            </a:r>
            <a:r>
              <a:rPr b="1"/>
              <a:t>A signal, as a function of one or more variables, may be defined as an observable change in a quantifiable entity</a:t>
            </a:r>
            <a:r>
              <a:t>”</a:t>
            </a:r>
          </a:p>
          <a:p>
            <a:pPr marL="752177" lvl="1" indent="-329902" algn="l" defTabSz="434340">
              <a:lnSpc>
                <a:spcPts val="4300"/>
              </a:lnSpc>
              <a:spcBef>
                <a:spcPts val="600"/>
              </a:spcBef>
              <a:buSzPct val="145000"/>
              <a:buChar char="•"/>
              <a:defRPr sz="2375">
                <a:solidFill>
                  <a:srgbClr val="222222"/>
                </a:solidFill>
                <a:latin typeface="Helvetica"/>
                <a:ea typeface="Helvetica"/>
                <a:cs typeface="Helvetica"/>
                <a:sym typeface="Helvetica"/>
              </a:defRPr>
            </a:pPr>
            <a:r>
              <a:t>A signal is a physical quantity that contain information.</a:t>
            </a:r>
          </a:p>
          <a:p>
            <a:pPr marL="607020" lvl="1" indent="-184745" algn="l" defTabSz="434340">
              <a:lnSpc>
                <a:spcPts val="3100"/>
              </a:lnSpc>
              <a:spcBef>
                <a:spcPts val="600"/>
              </a:spcBef>
              <a:buSzPct val="145000"/>
              <a:buChar char="•"/>
              <a:defRPr sz="1330">
                <a:solidFill>
                  <a:srgbClr val="222222"/>
                </a:solidFill>
                <a:latin typeface="Helvetica"/>
                <a:ea typeface="Helvetica"/>
                <a:cs typeface="Helvetica"/>
                <a:sym typeface="Helvetica"/>
              </a:defRPr>
            </a:pPr>
            <a:endParaRPr/>
          </a:p>
        </p:txBody>
      </p:sp>
      <p:sp>
        <p:nvSpPr>
          <p:cNvPr id="214" name="Text"/>
          <p:cNvSpPr txBox="1"/>
          <p:nvPr/>
        </p:nvSpPr>
        <p:spPr>
          <a:xfrm>
            <a:off x="6426200" y="4813300"/>
            <a:ext cx="152400"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b="0">
                <a:latin typeface="Times Roman"/>
                <a:ea typeface="Times Roman"/>
                <a:cs typeface="Times Roman"/>
                <a:sym typeface="Times Roman"/>
              </a:defRPr>
            </a:lvl1pPr>
          </a:lstStyle>
          <a:p>
            <a:r>
              <a:t> </a:t>
            </a:r>
          </a:p>
        </p:txBody>
      </p:sp>
      <p:sp>
        <p:nvSpPr>
          <p:cNvPr id="215" name="Text"/>
          <p:cNvSpPr txBox="1"/>
          <p:nvPr/>
        </p:nvSpPr>
        <p:spPr>
          <a:xfrm>
            <a:off x="6551079" y="4940300"/>
            <a:ext cx="156642"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b="0">
                <a:latin typeface="Helvetica"/>
                <a:ea typeface="Helvetica"/>
                <a:cs typeface="Helvetica"/>
                <a:sym typeface="Helvetica"/>
              </a:defRPr>
            </a:lvl1pPr>
          </a:lstStyle>
          <a:p>
            <a:r>
              <a:t> </a:t>
            </a:r>
          </a:p>
        </p:txBody>
      </p:sp>
      <p:sp>
        <p:nvSpPr>
          <p:cNvPr id="216" name="Text"/>
          <p:cNvSpPr txBox="1"/>
          <p:nvPr/>
        </p:nvSpPr>
        <p:spPr>
          <a:xfrm>
            <a:off x="6678079" y="5067300"/>
            <a:ext cx="156642"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b="0">
                <a:latin typeface="Helvetica"/>
                <a:ea typeface="Helvetica"/>
                <a:cs typeface="Helvetica"/>
                <a:sym typeface="Helvetica"/>
              </a:defRPr>
            </a:lvl1pPr>
          </a:lstStyle>
          <a:p>
            <a:r>
              <a:t>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Google Shape;60;p14"/>
          <p:cNvSpPr txBox="1">
            <a:spLocks noGrp="1"/>
          </p:cNvSpPr>
          <p:nvPr>
            <p:ph type="title"/>
          </p:nvPr>
        </p:nvSpPr>
        <p:spPr>
          <a:xfrm>
            <a:off x="443317" y="2278151"/>
            <a:ext cx="12118188" cy="2919252"/>
          </a:xfrm>
          <a:prstGeom prst="rect">
            <a:avLst/>
          </a:prstGeom>
        </p:spPr>
        <p:txBody>
          <a:bodyPr/>
          <a:lstStyle/>
          <a:p>
            <a:endParaRPr/>
          </a:p>
        </p:txBody>
      </p:sp>
      <p:sp>
        <p:nvSpPr>
          <p:cNvPr id="219" name="Google Shape;61;p14"/>
          <p:cNvSpPr txBox="1">
            <a:spLocks noGrp="1"/>
          </p:cNvSpPr>
          <p:nvPr>
            <p:ph type="body" sz="quarter" idx="1"/>
          </p:nvPr>
        </p:nvSpPr>
        <p:spPr>
          <a:xfrm>
            <a:off x="443306" y="5249955"/>
            <a:ext cx="12118188" cy="1127254"/>
          </a:xfrm>
          <a:prstGeom prst="rect">
            <a:avLst/>
          </a:prstGeom>
        </p:spPr>
        <p:txBody>
          <a:bodyPr/>
          <a:lstStyle/>
          <a:p>
            <a:pPr marL="0" indent="0"/>
            <a:endParaRPr/>
          </a:p>
        </p:txBody>
      </p:sp>
      <p:pic>
        <p:nvPicPr>
          <p:cNvPr id="220" name="Google Shape;62;p14" descr="Google Shape;62;p14"/>
          <p:cNvPicPr>
            <a:picLocks noChangeAspect="1"/>
          </p:cNvPicPr>
          <p:nvPr/>
        </p:nvPicPr>
        <p:blipFill>
          <a:blip r:embed="rId2"/>
          <a:stretch>
            <a:fillRect/>
          </a:stretch>
        </p:blipFill>
        <p:spPr>
          <a:xfrm>
            <a:off x="941415" y="1219199"/>
            <a:ext cx="11121971" cy="7315203"/>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Google Shape;67;p15"/>
          <p:cNvSpPr txBox="1">
            <a:spLocks noGrp="1"/>
          </p:cNvSpPr>
          <p:nvPr>
            <p:ph type="title"/>
          </p:nvPr>
        </p:nvSpPr>
        <p:spPr>
          <a:xfrm>
            <a:off x="443317" y="2278151"/>
            <a:ext cx="12118188" cy="2919252"/>
          </a:xfrm>
          <a:prstGeom prst="rect">
            <a:avLst/>
          </a:prstGeom>
        </p:spPr>
        <p:txBody>
          <a:bodyPr/>
          <a:lstStyle/>
          <a:p>
            <a:endParaRPr/>
          </a:p>
        </p:txBody>
      </p:sp>
      <p:sp>
        <p:nvSpPr>
          <p:cNvPr id="223" name="Google Shape;68;p15"/>
          <p:cNvSpPr txBox="1">
            <a:spLocks noGrp="1"/>
          </p:cNvSpPr>
          <p:nvPr>
            <p:ph type="body" sz="quarter" idx="1"/>
          </p:nvPr>
        </p:nvSpPr>
        <p:spPr>
          <a:xfrm>
            <a:off x="443306" y="5249955"/>
            <a:ext cx="12118188" cy="1127254"/>
          </a:xfrm>
          <a:prstGeom prst="rect">
            <a:avLst/>
          </a:prstGeom>
        </p:spPr>
        <p:txBody>
          <a:bodyPr/>
          <a:lstStyle/>
          <a:p>
            <a:pPr marL="0" indent="0"/>
            <a:endParaRPr/>
          </a:p>
        </p:txBody>
      </p:sp>
      <p:pic>
        <p:nvPicPr>
          <p:cNvPr id="224" name="Google Shape;69;p15" descr="Google Shape;69;p15"/>
          <p:cNvPicPr>
            <a:picLocks noChangeAspect="1"/>
          </p:cNvPicPr>
          <p:nvPr/>
        </p:nvPicPr>
        <p:blipFill>
          <a:blip r:embed="rId2"/>
          <a:stretch>
            <a:fillRect/>
          </a:stretch>
        </p:blipFill>
        <p:spPr>
          <a:xfrm>
            <a:off x="701334" y="1219199"/>
            <a:ext cx="11602132" cy="731520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B0CC0ABD207C840A1918751E5127883" ma:contentTypeVersion="4" ma:contentTypeDescription="Create a new document." ma:contentTypeScope="" ma:versionID="3199abbf2eb2d47bd072dd172e90663b">
  <xsd:schema xmlns:xsd="http://www.w3.org/2001/XMLSchema" xmlns:xs="http://www.w3.org/2001/XMLSchema" xmlns:p="http://schemas.microsoft.com/office/2006/metadata/properties" xmlns:ns2="195aa9ac-a3db-4257-8e57-701f6a1a4362" targetNamespace="http://schemas.microsoft.com/office/2006/metadata/properties" ma:root="true" ma:fieldsID="33a746e5977a6ba26f75f81ff04c7a3d" ns2:_="">
    <xsd:import namespace="195aa9ac-a3db-4257-8e57-701f6a1a436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5aa9ac-a3db-4257-8e57-701f6a1a43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7AD9EB-B5CC-453E-AE64-2C4A20D08957}">
  <ds:schemaRefs>
    <ds:schemaRef ds:uri="http://schemas.microsoft.com/sharepoint/v3/contenttype/forms"/>
  </ds:schemaRefs>
</ds:datastoreItem>
</file>

<file path=customXml/itemProps2.xml><?xml version="1.0" encoding="utf-8"?>
<ds:datastoreItem xmlns:ds="http://schemas.openxmlformats.org/officeDocument/2006/customXml" ds:itemID="{04FEC907-5B15-47B2-ABF6-160D747E120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3C319D2-7B92-4EB9-86AE-65DA971748E4}"/>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63</Slides>
  <Notes>0</Notes>
  <HiddenSlides>0</HiddenSlide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White</vt:lpstr>
      <vt:lpstr>Introduction to Pattern Recognition and Machine learning for the Data Processing (PRML)</vt:lpstr>
      <vt:lpstr>Good Books for knowing ML in depth</vt:lpstr>
      <vt:lpstr>PowerPoint Presentation</vt:lpstr>
      <vt:lpstr>Pre-requisite </vt:lpstr>
      <vt:lpstr>What is Machine learning? </vt:lpstr>
      <vt:lpstr>PowerPoint Presentation</vt:lpstr>
      <vt:lpstr>What is a signal? </vt:lpstr>
      <vt:lpstr>PowerPoint Presentation</vt:lpstr>
      <vt:lpstr>PowerPoint Presentation</vt:lpstr>
      <vt:lpstr>From Perception to computation </vt:lpstr>
      <vt:lpstr>PowerPoint Presentation</vt:lpstr>
      <vt:lpstr>PowerPoint Presentation</vt:lpstr>
      <vt:lpstr>Acoustic Waves Physics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signal processing ?</vt:lpstr>
      <vt:lpstr>PowerPoint Presentation</vt:lpstr>
      <vt:lpstr>PowerPoint Presentation</vt:lpstr>
      <vt:lpstr>Pattern Recognition</vt:lpstr>
      <vt:lpstr>What is a pattern recognition? </vt:lpstr>
      <vt:lpstr>PowerPoint Presentation</vt:lpstr>
      <vt:lpstr>PowerPoint Presentation</vt:lpstr>
      <vt:lpstr>PowerPoint Presentation</vt:lpstr>
      <vt:lpstr>PowerPoint Presentation</vt:lpstr>
      <vt:lpstr>PowerPoint Presentation</vt:lpstr>
      <vt:lpstr>PowerPoint Presentation</vt:lpstr>
      <vt:lpstr>What is a Machine learning ?</vt:lpstr>
      <vt:lpstr>Examples of Machine Learning Problems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class we will review some important  basics of Mathematics that is needed for this course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Pattern Recognition and Machine learning for the Data Processing (PRML)</dc:title>
  <cp:revision>1</cp:revision>
  <dcterms:modified xsi:type="dcterms:W3CDTF">2022-05-21T12:05:28Z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0x0101009B0CC0ABD207C840A1918751E5127883</vt:lpwstr>
  </property>
</Properties>
</file>